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333" r:id="rId2"/>
    <p:sldId id="322" r:id="rId3"/>
    <p:sldId id="262" r:id="rId4"/>
    <p:sldId id="281" r:id="rId5"/>
    <p:sldId id="338" r:id="rId6"/>
    <p:sldId id="336" r:id="rId7"/>
    <p:sldId id="384" r:id="rId8"/>
    <p:sldId id="343" r:id="rId9"/>
    <p:sldId id="344" r:id="rId10"/>
    <p:sldId id="269" r:id="rId11"/>
    <p:sldId id="345" r:id="rId12"/>
    <p:sldId id="346" r:id="rId13"/>
    <p:sldId id="347" r:id="rId14"/>
    <p:sldId id="348" r:id="rId15"/>
    <p:sldId id="349" r:id="rId16"/>
    <p:sldId id="350" r:id="rId17"/>
    <p:sldId id="323" r:id="rId18"/>
    <p:sldId id="352" r:id="rId19"/>
    <p:sldId id="353" r:id="rId20"/>
    <p:sldId id="354" r:id="rId21"/>
    <p:sldId id="355" r:id="rId22"/>
    <p:sldId id="356" r:id="rId23"/>
    <p:sldId id="358" r:id="rId24"/>
    <p:sldId id="359" r:id="rId25"/>
    <p:sldId id="360" r:id="rId26"/>
    <p:sldId id="361" r:id="rId27"/>
    <p:sldId id="362" r:id="rId28"/>
    <p:sldId id="363" r:id="rId29"/>
    <p:sldId id="292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6" r:id="rId39"/>
    <p:sldId id="375" r:id="rId40"/>
    <p:sldId id="377" r:id="rId41"/>
    <p:sldId id="365" r:id="rId42"/>
    <p:sldId id="259" r:id="rId43"/>
    <p:sldId id="366" r:id="rId44"/>
    <p:sldId id="378" r:id="rId45"/>
    <p:sldId id="380" r:id="rId46"/>
    <p:sldId id="381" r:id="rId47"/>
    <p:sldId id="385" r:id="rId48"/>
  </p:sldIdLst>
  <p:sldSz cx="12192000" cy="6858000"/>
  <p:notesSz cx="6858000" cy="9144000"/>
  <p:embeddedFontLst>
    <p:embeddedFont>
      <p:font typeface="Biome Light" panose="020B0303030204020804" pitchFamily="34" charset="0"/>
      <p:regular r:id="rId50"/>
      <p: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andara" panose="020E0502030303020204" pitchFamily="34" charset="0"/>
      <p:regular r:id="rId58"/>
      <p:bold r:id="rId59"/>
      <p:italic r:id="rId60"/>
      <p:boldItalic r:id="rId61"/>
    </p:embeddedFont>
    <p:embeddedFont>
      <p:font typeface="Candara Light" panose="020E0502030303020204" pitchFamily="34" charset="0"/>
      <p:regular r:id="rId62"/>
      <p:italic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Segoe Print" panose="02000600000000000000" pitchFamily="2" charset="0"/>
      <p:regular r:id="rId72"/>
      <p:bold r:id="rId73"/>
    </p:embeddedFont>
    <p:embeddedFont>
      <p:font typeface="等线" panose="02010600030101010101" pitchFamily="2" charset="-122"/>
      <p:regular r:id="rId74"/>
      <p:bold r:id="rId75"/>
    </p:embeddedFont>
    <p:embeddedFont>
      <p:font typeface="微软雅黑" panose="020B0503020204020204" pitchFamily="34" charset="-122"/>
      <p:regular r:id="rId76"/>
      <p:bold r:id="rId77"/>
    </p:embeddedFont>
    <p:embeddedFont>
      <p:font typeface="微软雅黑 Light" panose="020B0502040204020203" pitchFamily="34" charset="-122"/>
      <p:regular r:id="rId78"/>
    </p:embeddedFont>
  </p:embeddedFontLst>
  <p:custDataLst>
    <p:tags r:id="rId7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57278C26-6DFD-4101-B910-483CEFD324E6}">
          <p14:sldIdLst>
            <p14:sldId id="333"/>
            <p14:sldId id="322"/>
            <p14:sldId id="262"/>
            <p14:sldId id="281"/>
          </p14:sldIdLst>
        </p14:section>
        <p14:section name="褚进炜" id="{412EAC33-2FAD-4A1F-8126-5BBCECD1AD7D}">
          <p14:sldIdLst>
            <p14:sldId id="338"/>
            <p14:sldId id="336"/>
            <p14:sldId id="384"/>
            <p14:sldId id="343"/>
            <p14:sldId id="344"/>
            <p14:sldId id="269"/>
          </p14:sldIdLst>
        </p14:section>
        <p14:section name="熊汇雨" id="{FCB18216-1DF1-42CD-8BD9-A38DC3198794}">
          <p14:sldIdLst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宋铸恒" id="{B9C0AEAD-6341-418B-9818-8E31ED29FA77}">
          <p14:sldIdLst>
            <p14:sldId id="323"/>
            <p14:sldId id="352"/>
            <p14:sldId id="353"/>
            <p14:sldId id="354"/>
            <p14:sldId id="355"/>
          </p14:sldIdLst>
        </p14:section>
        <p14:section name="王子建" id="{AA9AF6D6-65B8-483C-A6E7-E661C4DEB0A5}">
          <p14:sldIdLst>
            <p14:sldId id="356"/>
            <p14:sldId id="358"/>
            <p14:sldId id="359"/>
            <p14:sldId id="360"/>
            <p14:sldId id="361"/>
          </p14:sldIdLst>
        </p14:section>
        <p14:section name="许瀚鹏" id="{B07F532B-82CD-4D2F-8F6C-C757E843901F}">
          <p14:sldIdLst>
            <p14:sldId id="362"/>
            <p14:sldId id="363"/>
          </p14:sldIdLst>
        </p14:section>
        <p14:section name="树畅" id="{8B4F212D-2E2D-4680-88E5-6FF21C3BF0D0}">
          <p14:sldIdLst>
            <p14:sldId id="292"/>
            <p14:sldId id="367"/>
            <p14:sldId id="368"/>
            <p14:sldId id="369"/>
            <p14:sldId id="370"/>
          </p14:sldIdLst>
        </p14:section>
        <p14:section name="文博" id="{E579992F-E787-46D9-A847-D250DD8203D8}">
          <p14:sldIdLst>
            <p14:sldId id="371"/>
            <p14:sldId id="372"/>
            <p14:sldId id="373"/>
            <p14:sldId id="374"/>
          </p14:sldIdLst>
        </p14:section>
        <p14:section name="韩浩然" id="{FBBF8709-3B1A-4FB8-A4D9-6AD52C49657A}">
          <p14:sldIdLst>
            <p14:sldId id="376"/>
            <p14:sldId id="375"/>
            <p14:sldId id="377"/>
          </p14:sldIdLst>
        </p14:section>
        <p14:section name="王灏天" id="{D163AFF1-AFE1-4836-BB99-E20A22415A09}">
          <p14:sldIdLst>
            <p14:sldId id="365"/>
            <p14:sldId id="259"/>
            <p14:sldId id="366"/>
          </p14:sldIdLst>
        </p14:section>
        <p14:section name="史超凡" id="{60B674AB-25A6-4240-8C6D-7BFDC12A7CCF}">
          <p14:sldIdLst>
            <p14:sldId id="378"/>
            <p14:sldId id="380"/>
            <p14:sldId id="381"/>
          </p14:sldIdLst>
        </p14:section>
        <p14:section name="总结" id="{DD96F97E-9D25-477E-B300-E08D7B4C5E8E}">
          <p14:sldIdLst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00"/>
    <a:srgbClr val="FFFF99"/>
    <a:srgbClr val="FFFF00"/>
    <a:srgbClr val="F2F5FA"/>
    <a:srgbClr val="C3D69B"/>
    <a:srgbClr val="E8E8E8"/>
    <a:srgbClr val="CCCCFF"/>
    <a:srgbClr val="FFDD9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3" autoAdjust="0"/>
    <p:restoredTop sz="94737" autoAdjust="0"/>
  </p:normalViewPr>
  <p:slideViewPr>
    <p:cSldViewPr snapToGrid="0">
      <p:cViewPr varScale="1">
        <p:scale>
          <a:sx n="60" d="100"/>
          <a:sy n="60" d="100"/>
        </p:scale>
        <p:origin x="72" y="509"/>
      </p:cViewPr>
      <p:guideLst>
        <p:guide orient="horz" pos="220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7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416AC-CA1A-4A69-BE44-18FDB1A7A50F}" type="datetimeFigureOut">
              <a:rPr lang="zh-CN" altLang="en-US" smtClean="0"/>
              <a:t>2020/6/8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D127A-2D18-4DB6-8144-FD2BDCF499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03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00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6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16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082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38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131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386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826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20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2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需要一个项目总体的图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109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394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24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186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757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513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368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417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508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23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0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需要一个项目总体的图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160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36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01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7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需要一个项目总体的图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744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需要一个项目总体的图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25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此页图片缺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66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72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439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127A-2D18-4DB6-8144-FD2BDCF4991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40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43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EADD3-736B-4D42-B6F5-2B74BBAD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E4311-C263-448C-908F-AAED5086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06F8A-0AB4-4CDB-B0C1-F7B57E59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1917-8124-4A4C-A35C-DE08187D02A5}" type="datetimeFigureOut">
              <a:rPr lang="zh-CN" altLang="en-US" smtClean="0"/>
              <a:t>2020/6/8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6EFC6-DB4F-4441-A151-4178CDC6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92EE4-DDFB-4240-B59E-ACC0EA6D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59DD-E8F1-4265-93A8-408443CE3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45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D4663A-A7DB-4157-B6FF-7044218D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B415-6169-436A-BB94-ECC7DCC9A7CD}" type="datetimeFigureOut">
              <a:rPr lang="zh-CN" altLang="en-US" smtClean="0"/>
              <a:t>2020/6/8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AE0E19-E809-45D4-BC40-FDBA8C0B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C6FC3F-2D28-4182-9823-097207CD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28F39-E8E0-4F66-8687-784F5226F9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39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jp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6.svg"/><Relationship Id="rId4" Type="http://schemas.openxmlformats.org/officeDocument/2006/relationships/image" Target="../media/image31.jp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15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.png"/><Relationship Id="rId3" Type="http://schemas.openxmlformats.org/officeDocument/2006/relationships/image" Target="../media/image30.jpg"/><Relationship Id="rId7" Type="http://schemas.openxmlformats.org/officeDocument/2006/relationships/image" Target="../media/image35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5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1.jpg"/><Relationship Id="rId9" Type="http://schemas.openxmlformats.org/officeDocument/2006/relationships/image" Target="../media/image37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.png"/><Relationship Id="rId3" Type="http://schemas.openxmlformats.org/officeDocument/2006/relationships/image" Target="../media/image38.svg"/><Relationship Id="rId7" Type="http://schemas.openxmlformats.org/officeDocument/2006/relationships/image" Target="../media/image33.png"/><Relationship Id="rId12" Type="http://schemas.openxmlformats.org/officeDocument/2006/relationships/image" Target="../media/image1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11" Type="http://schemas.openxmlformats.org/officeDocument/2006/relationships/image" Target="../media/image11.png"/><Relationship Id="rId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5.png"/><Relationship Id="rId1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12.svg"/><Relationship Id="rId5" Type="http://schemas.openxmlformats.org/officeDocument/2006/relationships/image" Target="../media/image41.svg"/><Relationship Id="rId10" Type="http://schemas.openxmlformats.org/officeDocument/2006/relationships/image" Target="../media/image1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4.png"/><Relationship Id="rId7" Type="http://schemas.openxmlformats.org/officeDocument/2006/relationships/image" Target="../media/image11.png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image" Target="../media/image14.svg"/><Relationship Id="rId4" Type="http://schemas.openxmlformats.org/officeDocument/2006/relationships/image" Target="../media/image48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47.png"/><Relationship Id="rId5" Type="http://schemas.openxmlformats.org/officeDocument/2006/relationships/image" Target="../media/image13.png"/><Relationship Id="rId10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8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8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4.svg"/><Relationship Id="rId10" Type="http://schemas.openxmlformats.org/officeDocument/2006/relationships/image" Target="../media/image10.sv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9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0.svg"/><Relationship Id="rId9" Type="http://schemas.openxmlformats.org/officeDocument/2006/relationships/image" Target="../media/image65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0" Type="http://schemas.openxmlformats.org/officeDocument/2006/relationships/image" Target="../media/image67.png"/><Relationship Id="rId4" Type="http://schemas.openxmlformats.org/officeDocument/2006/relationships/image" Target="../media/image10.svg"/><Relationship Id="rId9" Type="http://schemas.openxmlformats.org/officeDocument/2006/relationships/image" Target="../media/image65.gif"/><Relationship Id="rId1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jpeg"/><Relationship Id="rId1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gif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5" Type="http://schemas.openxmlformats.org/officeDocument/2006/relationships/image" Target="../media/image75.jpeg"/><Relationship Id="rId10" Type="http://schemas.openxmlformats.org/officeDocument/2006/relationships/image" Target="../media/image70.png"/><Relationship Id="rId4" Type="http://schemas.openxmlformats.org/officeDocument/2006/relationships/image" Target="../media/image10.svg"/><Relationship Id="rId9" Type="http://schemas.openxmlformats.org/officeDocument/2006/relationships/image" Target="../media/image69.png"/><Relationship Id="rId1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jpeg"/><Relationship Id="rId3" Type="http://schemas.openxmlformats.org/officeDocument/2006/relationships/image" Target="../media/image9.png"/><Relationship Id="rId7" Type="http://schemas.openxmlformats.org/officeDocument/2006/relationships/image" Target="../media/image69.png"/><Relationship Id="rId12" Type="http://schemas.openxmlformats.org/officeDocument/2006/relationships/image" Target="../media/image74.jpe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5" Type="http://schemas.openxmlformats.org/officeDocument/2006/relationships/image" Target="../media/image67.png"/><Relationship Id="rId15" Type="http://schemas.openxmlformats.org/officeDocument/2006/relationships/image" Target="../media/image77.jpeg"/><Relationship Id="rId10" Type="http://schemas.openxmlformats.org/officeDocument/2006/relationships/image" Target="../media/image72.jpeg"/><Relationship Id="rId4" Type="http://schemas.openxmlformats.org/officeDocument/2006/relationships/image" Target="../media/image10.svg"/><Relationship Id="rId9" Type="http://schemas.openxmlformats.org/officeDocument/2006/relationships/image" Target="../media/image71.png"/><Relationship Id="rId1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6.png"/><Relationship Id="rId3" Type="http://schemas.openxmlformats.org/officeDocument/2006/relationships/image" Target="../media/image9.png"/><Relationship Id="rId7" Type="http://schemas.openxmlformats.org/officeDocument/2006/relationships/image" Target="../media/image82.jpe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11" Type="http://schemas.openxmlformats.org/officeDocument/2006/relationships/image" Target="../media/image78.png"/><Relationship Id="rId5" Type="http://schemas.openxmlformats.org/officeDocument/2006/relationships/image" Target="../media/image80.jpeg"/><Relationship Id="rId10" Type="http://schemas.openxmlformats.org/officeDocument/2006/relationships/image" Target="../media/image85.jpeg"/><Relationship Id="rId4" Type="http://schemas.openxmlformats.org/officeDocument/2006/relationships/image" Target="../media/image10.svg"/><Relationship Id="rId9" Type="http://schemas.openxmlformats.org/officeDocument/2006/relationships/image" Target="../media/image84.jpeg"/><Relationship Id="rId1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9.png"/><Relationship Id="rId3" Type="http://schemas.openxmlformats.org/officeDocument/2006/relationships/image" Target="../media/image9.png"/><Relationship Id="rId7" Type="http://schemas.openxmlformats.org/officeDocument/2006/relationships/image" Target="../media/image82.jpe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11" Type="http://schemas.openxmlformats.org/officeDocument/2006/relationships/image" Target="../media/image78.png"/><Relationship Id="rId5" Type="http://schemas.openxmlformats.org/officeDocument/2006/relationships/image" Target="../media/image80.jpeg"/><Relationship Id="rId10" Type="http://schemas.openxmlformats.org/officeDocument/2006/relationships/image" Target="../media/image85.jpeg"/><Relationship Id="rId4" Type="http://schemas.openxmlformats.org/officeDocument/2006/relationships/image" Target="../media/image10.svg"/><Relationship Id="rId9" Type="http://schemas.openxmlformats.org/officeDocument/2006/relationships/image" Target="../media/image84.jpeg"/><Relationship Id="rId1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0.svg"/><Relationship Id="rId9" Type="http://schemas.openxmlformats.org/officeDocument/2006/relationships/image" Target="../media/image9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7.pn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8.sv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98.png"/><Relationship Id="rId9" Type="http://schemas.openxmlformats.org/officeDocument/2006/relationships/image" Target="../media/image96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98.png"/><Relationship Id="rId7" Type="http://schemas.openxmlformats.org/officeDocument/2006/relationships/image" Target="../media/image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jpg"/><Relationship Id="rId11" Type="http://schemas.openxmlformats.org/officeDocument/2006/relationships/image" Target="../media/image102.png"/><Relationship Id="rId5" Type="http://schemas.openxmlformats.org/officeDocument/2006/relationships/image" Target="../media/image18.svg"/><Relationship Id="rId10" Type="http://schemas.openxmlformats.org/officeDocument/2006/relationships/image" Target="../media/image101.png"/><Relationship Id="rId4" Type="http://schemas.openxmlformats.org/officeDocument/2006/relationships/image" Target="../media/image17.png"/><Relationship Id="rId9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18.svg"/><Relationship Id="rId10" Type="http://schemas.openxmlformats.org/officeDocument/2006/relationships/image" Target="../media/image104.png"/><Relationship Id="rId4" Type="http://schemas.openxmlformats.org/officeDocument/2006/relationships/image" Target="../media/image17.png"/><Relationship Id="rId9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7.png"/><Relationship Id="rId7" Type="http://schemas.openxmlformats.org/officeDocument/2006/relationships/image" Target="../media/image105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2.png"/><Relationship Id="rId4" Type="http://schemas.openxmlformats.org/officeDocument/2006/relationships/image" Target="../media/image18.svg"/><Relationship Id="rId9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7.png"/><Relationship Id="rId7" Type="http://schemas.openxmlformats.org/officeDocument/2006/relationships/image" Target="../media/image105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8.svg"/><Relationship Id="rId9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1.png"/><Relationship Id="rId7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113.png"/><Relationship Id="rId4" Type="http://schemas.openxmlformats.org/officeDocument/2006/relationships/image" Target="../media/image106.jpeg"/><Relationship Id="rId9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0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8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7.sv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10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16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21.png"/><Relationship Id="rId9" Type="http://schemas.openxmlformats.org/officeDocument/2006/relationships/image" Target="../media/image11.pn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7205A0C-1232-4E61-9296-A42ED77CC062}"/>
              </a:ext>
            </a:extLst>
          </p:cNvPr>
          <p:cNvGrpSpPr/>
          <p:nvPr/>
        </p:nvGrpSpPr>
        <p:grpSpPr>
          <a:xfrm>
            <a:off x="3599725" y="2588025"/>
            <a:ext cx="4934675" cy="1543050"/>
            <a:chOff x="3599725" y="1690256"/>
            <a:chExt cx="4934675" cy="1543050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73E618B8-8AA8-4A50-89C6-92767B06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9725" y="1690256"/>
              <a:ext cx="1543050" cy="154305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658B6D7-EEB7-4D34-80EB-7AC9284A8D3C}"/>
                </a:ext>
              </a:extLst>
            </p:cNvPr>
            <p:cNvSpPr txBox="1"/>
            <p:nvPr/>
          </p:nvSpPr>
          <p:spPr>
            <a:xfrm>
              <a:off x="4686300" y="2023400"/>
              <a:ext cx="3848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>
                  <a:latin typeface="Segoe Print" panose="02000600000000000000" pitchFamily="2" charset="0"/>
                  <a:cs typeface="Cavolini" panose="020B0502040204020203" pitchFamily="66" charset="0"/>
                </a:rPr>
                <a:t>Mihotel</a:t>
              </a:r>
              <a:endParaRPr lang="zh-CN" altLang="en-US" sz="6000" dirty="0">
                <a:latin typeface="Segoe Print" panose="02000600000000000000" pitchFamily="2" charset="0"/>
                <a:cs typeface="Cavolini" panose="020B050204020402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A93C4F-7CB1-4CA1-A14B-9E4A706CD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0" y="1177152"/>
            <a:ext cx="7648057" cy="4318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43251D-AA15-4204-9DD3-5756343C0619}"/>
              </a:ext>
            </a:extLst>
          </p:cNvPr>
          <p:cNvSpPr txBox="1"/>
          <p:nvPr/>
        </p:nvSpPr>
        <p:spPr>
          <a:xfrm>
            <a:off x="9912051" y="2435468"/>
            <a:ext cx="2184156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Self made Gantt chart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Network Diagram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SoW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WBS</a:t>
            </a:r>
            <a:endParaRPr lang="zh-CN" altLang="en-US" sz="2000" dirty="0">
              <a:latin typeface="Candara" panose="020E0502030303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BFF274-0A9E-49DD-A60B-267D17F21AFA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5F3D5A-C347-4E7D-9A3A-55C26AEC5208}"/>
              </a:ext>
            </a:extLst>
          </p:cNvPr>
          <p:cNvSpPr txBox="1"/>
          <p:nvPr/>
        </p:nvSpPr>
        <p:spPr>
          <a:xfrm>
            <a:off x="93391" y="3336426"/>
            <a:ext cx="193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1C57A7-2249-42B7-B1B7-15B2C7916B60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0B3F0C-CCAB-43A2-9E9F-086F0FBC6C01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23DFAB-518A-4714-91BE-9DE2B9AC6F7B}"/>
              </a:ext>
            </a:extLst>
          </p:cNvPr>
          <p:cNvSpPr txBox="1"/>
          <p:nvPr/>
        </p:nvSpPr>
        <p:spPr>
          <a:xfrm>
            <a:off x="88524" y="2435468"/>
            <a:ext cx="1935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3B9E4E2-4123-4282-9B71-2B181CF94BBA}"/>
              </a:ext>
            </a:extLst>
          </p:cNvPr>
          <p:cNvSpPr/>
          <p:nvPr/>
        </p:nvSpPr>
        <p:spPr>
          <a:xfrm>
            <a:off x="9027738" y="402889"/>
            <a:ext cx="3068469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ndara" panose="020E0502030303020204" pitchFamily="34" charset="0"/>
              </a:rPr>
              <a:t>More Assessments</a:t>
            </a:r>
            <a:endParaRPr lang="en-US" altLang="zh-CN" sz="2400" b="1" dirty="0">
              <a:latin typeface="Candara" panose="020E0502030303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4259EB2-D1F1-45A0-BDE9-CB812E643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191" y="-6455131"/>
            <a:ext cx="2911512" cy="77675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C912720-47AF-4AF4-96D1-D43C11A5DC8A}"/>
              </a:ext>
            </a:extLst>
          </p:cNvPr>
          <p:cNvSpPr txBox="1"/>
          <p:nvPr/>
        </p:nvSpPr>
        <p:spPr>
          <a:xfrm>
            <a:off x="9834704" y="-3938411"/>
            <a:ext cx="166774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Tutorial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Specific Use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Dashboard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Roadmap</a:t>
            </a:r>
            <a:endParaRPr lang="zh-CN" altLang="en-US" sz="1600" dirty="0">
              <a:latin typeface="Candara" panose="020E0502030303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BFA0A2C-6050-4360-BE49-CCF4CF8B205F}"/>
              </a:ext>
            </a:extLst>
          </p:cNvPr>
          <p:cNvSpPr txBox="1"/>
          <p:nvPr/>
        </p:nvSpPr>
        <p:spPr>
          <a:xfrm>
            <a:off x="4149626" y="6939583"/>
            <a:ext cx="389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TASK FLOW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BFD1E9D-FC7B-40CD-A0A7-4DA6C21C48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298031" y="-6974234"/>
            <a:ext cx="6242275" cy="3316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1493905" lon="21460353" rev="21269153"/>
            </a:camera>
            <a:lightRig rig="threePt" dir="t"/>
          </a:scene3d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3C33625-DF50-4050-B76D-4C2997D1D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65" y="-3829799"/>
            <a:ext cx="6242275" cy="3316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1493905" lon="21460353" rev="21269153"/>
            </a:camera>
            <a:lightRig rig="threePt" dir="t"/>
          </a:scene3d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7324FA8-917B-41B2-8543-4696AB5D4528}"/>
              </a:ext>
            </a:extLst>
          </p:cNvPr>
          <p:cNvGrpSpPr/>
          <p:nvPr/>
        </p:nvGrpSpPr>
        <p:grpSpPr>
          <a:xfrm>
            <a:off x="-2632705" y="851963"/>
            <a:ext cx="1023037" cy="1023037"/>
            <a:chOff x="5447731" y="4622552"/>
            <a:chExt cx="1296537" cy="129653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292B1A8-157D-4468-AB1A-F42226A67726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形 30" descr="热带场景">
              <a:extLst>
                <a:ext uri="{FF2B5EF4-FFF2-40B4-BE49-F238E27FC236}">
                  <a16:creationId xmlns:a16="http://schemas.microsoft.com/office/drawing/2014/main" id="{7766AFDF-90FD-421F-9E51-F87C26CD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>
            <a:extLst>
              <a:ext uri="{FF2B5EF4-FFF2-40B4-BE49-F238E27FC236}">
                <a16:creationId xmlns:a16="http://schemas.microsoft.com/office/drawing/2014/main" id="{10C0B738-9B8F-4CCE-A40A-37026B24D3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0" y="-4448383"/>
            <a:ext cx="7648057" cy="431854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E1B4EFA-8185-4475-B4E2-E06D6B5A6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712" y="1724410"/>
            <a:ext cx="4312558" cy="34091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A9E5D6-4B79-4F5C-83AC-4D6503E0B25E}"/>
              </a:ext>
            </a:extLst>
          </p:cNvPr>
          <p:cNvSpPr txBox="1"/>
          <p:nvPr/>
        </p:nvSpPr>
        <p:spPr>
          <a:xfrm>
            <a:off x="4149626" y="638190"/>
            <a:ext cx="389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TASK FLOW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43" name="Rectangle 70">
            <a:extLst>
              <a:ext uri="{FF2B5EF4-FFF2-40B4-BE49-F238E27FC236}">
                <a16:creationId xmlns:a16="http://schemas.microsoft.com/office/drawing/2014/main" id="{EB179C23-E206-45BA-9E49-C363E9A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068" y="1866904"/>
            <a:ext cx="3566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01</a:t>
            </a:r>
            <a:r>
              <a:rPr lang="en-US" altLang="zh-CN" sz="1600" b="1" noProof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TUTORIAL - LEARNING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E40C518F-029A-42BF-BCA7-EC42A5948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068" y="2418787"/>
            <a:ext cx="36120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02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TASK - RECOGNITION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C84A22-4D99-45CE-8207-9EF0F73DE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068" y="2970670"/>
            <a:ext cx="4213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03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COMPONENTS - RECOGNITION</a:t>
            </a: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0052779F-D367-4636-8FC8-E5B3D0A26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068" y="3522553"/>
            <a:ext cx="395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04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CHOOSE OF SUBSTITUTION</a:t>
            </a:r>
          </a:p>
        </p:txBody>
      </p:sp>
      <p:sp>
        <p:nvSpPr>
          <p:cNvPr id="65" name="Rectangle 44">
            <a:extLst>
              <a:ext uri="{FF2B5EF4-FFF2-40B4-BE49-F238E27FC236}">
                <a16:creationId xmlns:a16="http://schemas.microsoft.com/office/drawing/2014/main" id="{B7A4F8CC-3C72-408D-A2E9-9C6A489EF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068" y="4074436"/>
            <a:ext cx="395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05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POSITION - ORGNIZATION </a:t>
            </a:r>
          </a:p>
        </p:txBody>
      </p:sp>
      <p:sp>
        <p:nvSpPr>
          <p:cNvPr id="66" name="Rectangle 44">
            <a:extLst>
              <a:ext uri="{FF2B5EF4-FFF2-40B4-BE49-F238E27FC236}">
                <a16:creationId xmlns:a16="http://schemas.microsoft.com/office/drawing/2014/main" id="{A656E077-1056-473B-8447-25B5457BE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068" y="4626317"/>
            <a:ext cx="3229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06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FINAL ADJUSTMENT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38E27BD-A286-45D8-ACC5-AE20DCD998B5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A836120-4B1F-4457-94ED-A2BB60A288A3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562E0D0-AA24-448B-A003-7F9D503621FD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41ED17-D111-4A94-A79F-E22B2F924ACD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81FB900-AF9C-41B6-BD70-DF8DE8D93AF7}"/>
              </a:ext>
            </a:extLst>
          </p:cNvPr>
          <p:cNvSpPr txBox="1"/>
          <p:nvPr/>
        </p:nvSpPr>
        <p:spPr>
          <a:xfrm>
            <a:off x="88524" y="2435468"/>
            <a:ext cx="19352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3FEA980-26BA-45AA-A2D4-C8834286AFD7}"/>
              </a:ext>
            </a:extLst>
          </p:cNvPr>
          <p:cNvGrpSpPr/>
          <p:nvPr/>
        </p:nvGrpSpPr>
        <p:grpSpPr>
          <a:xfrm>
            <a:off x="323149" y="851963"/>
            <a:ext cx="1023037" cy="1023037"/>
            <a:chOff x="5447731" y="4622552"/>
            <a:chExt cx="1296537" cy="129653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AB61690-8B1C-4E83-B98B-CEAD329F3C1F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形 20" descr="热带场景">
              <a:extLst>
                <a:ext uri="{FF2B5EF4-FFF2-40B4-BE49-F238E27FC236}">
                  <a16:creationId xmlns:a16="http://schemas.microsoft.com/office/drawing/2014/main" id="{77808779-DCC8-4DED-B825-66A36664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650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6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65" grpId="0"/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1B4EFA-8185-4475-B4E2-E06D6B5A6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91" y="1724410"/>
            <a:ext cx="4312558" cy="3409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34C636-1CED-4B0F-8455-508124B41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84" y="9284655"/>
            <a:ext cx="4154515" cy="225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Building the Patio &#10;Colour &#10;60 meters &#10;30 meters &#10;0 &#10;River &#10;000 CED &#10;o &#10;20 meters &#10;Bridge &#10;30 meters &#10;15 meters &#10;Pond &#10;70 meters &#10;100 meters ">
            <a:extLst>
              <a:ext uri="{FF2B5EF4-FFF2-40B4-BE49-F238E27FC236}">
                <a16:creationId xmlns:a16="http://schemas.microsoft.com/office/drawing/2014/main" id="{E1F0508F-2DA6-48D2-B86A-23CBF935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684" y="6950408"/>
            <a:ext cx="4154515" cy="2194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A9E5D6-4B79-4F5C-83AC-4D6503E0B25E}"/>
              </a:ext>
            </a:extLst>
          </p:cNvPr>
          <p:cNvSpPr txBox="1"/>
          <p:nvPr/>
        </p:nvSpPr>
        <p:spPr>
          <a:xfrm>
            <a:off x="1647052" y="638190"/>
            <a:ext cx="389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TASK FLOW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43" name="Rectangle 70">
            <a:extLst>
              <a:ext uri="{FF2B5EF4-FFF2-40B4-BE49-F238E27FC236}">
                <a16:creationId xmlns:a16="http://schemas.microsoft.com/office/drawing/2014/main" id="{EB179C23-E206-45BA-9E49-C363E9A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1866904"/>
            <a:ext cx="3566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01</a:t>
            </a:r>
            <a:r>
              <a:rPr lang="en-US" altLang="zh-CN" sz="1600" b="1" noProof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TUTORIAL - LEARNING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E40C518F-029A-42BF-BCA7-EC42A5948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2418787"/>
            <a:ext cx="36120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02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TASK - RECOGNITION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C84A22-4D99-45CE-8207-9EF0F73DE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2970670"/>
            <a:ext cx="4213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03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COMPONENTS - RECOGNITION</a:t>
            </a: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0052779F-D367-4636-8FC8-E5B3D0A26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3522553"/>
            <a:ext cx="395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04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CHOOSE OF SUBSTITUTION</a:t>
            </a:r>
          </a:p>
        </p:txBody>
      </p:sp>
      <p:sp>
        <p:nvSpPr>
          <p:cNvPr id="65" name="Rectangle 44">
            <a:extLst>
              <a:ext uri="{FF2B5EF4-FFF2-40B4-BE49-F238E27FC236}">
                <a16:creationId xmlns:a16="http://schemas.microsoft.com/office/drawing/2014/main" id="{B7A4F8CC-3C72-408D-A2E9-9C6A489EF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4074436"/>
            <a:ext cx="395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05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POSITION - ORGNIZATION </a:t>
            </a:r>
          </a:p>
        </p:txBody>
      </p:sp>
      <p:sp>
        <p:nvSpPr>
          <p:cNvPr id="66" name="Rectangle 44">
            <a:extLst>
              <a:ext uri="{FF2B5EF4-FFF2-40B4-BE49-F238E27FC236}">
                <a16:creationId xmlns:a16="http://schemas.microsoft.com/office/drawing/2014/main" id="{A656E077-1056-473B-8447-25B5457BE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4626317"/>
            <a:ext cx="3229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06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FINAL ADJUSTMENT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38E27BD-A286-45D8-ACC5-AE20DCD998B5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A836120-4B1F-4457-94ED-A2BB60A288A3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562E0D0-AA24-448B-A003-7F9D503621FD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41ED17-D111-4A94-A79F-E22B2F924ACD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81FB900-AF9C-41B6-BD70-DF8DE8D93AF7}"/>
              </a:ext>
            </a:extLst>
          </p:cNvPr>
          <p:cNvSpPr txBox="1"/>
          <p:nvPr/>
        </p:nvSpPr>
        <p:spPr>
          <a:xfrm>
            <a:off x="88524" y="2435468"/>
            <a:ext cx="19352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7A4712-E4CC-4BC4-B6AF-6912A3C72820}"/>
              </a:ext>
            </a:extLst>
          </p:cNvPr>
          <p:cNvGrpSpPr/>
          <p:nvPr/>
        </p:nvGrpSpPr>
        <p:grpSpPr>
          <a:xfrm>
            <a:off x="323149" y="851963"/>
            <a:ext cx="1023037" cy="1023037"/>
            <a:chOff x="5447731" y="4622552"/>
            <a:chExt cx="1296537" cy="129653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1C6F934-1B13-4723-9FF3-6D5474577EC8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热带场景">
              <a:extLst>
                <a:ext uri="{FF2B5EF4-FFF2-40B4-BE49-F238E27FC236}">
                  <a16:creationId xmlns:a16="http://schemas.microsoft.com/office/drawing/2014/main" id="{F495F3DA-D5E0-483A-AFA4-5EE588C93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215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1B4EFA-8185-4475-B4E2-E06D6B5A6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579" y="-2299744"/>
            <a:ext cx="2645470" cy="209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34C636-1CED-4B0F-8455-508124B41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0" y="3525249"/>
            <a:ext cx="5630231" cy="3061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Building the Patio &#10;Colour &#10;60 meters &#10;30 meters &#10;0 &#10;River &#10;000 CED &#10;o &#10;20 meters &#10;Bridge &#10;30 meters &#10;15 meters &#10;Pond &#10;70 meters &#10;100 meters ">
            <a:extLst>
              <a:ext uri="{FF2B5EF4-FFF2-40B4-BE49-F238E27FC236}">
                <a16:creationId xmlns:a16="http://schemas.microsoft.com/office/drawing/2014/main" id="{E1F0508F-2DA6-48D2-B86A-23CBF935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200" y="251417"/>
            <a:ext cx="5630231" cy="297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A9E5D6-4B79-4F5C-83AC-4D6503E0B25E}"/>
              </a:ext>
            </a:extLst>
          </p:cNvPr>
          <p:cNvSpPr txBox="1"/>
          <p:nvPr/>
        </p:nvSpPr>
        <p:spPr>
          <a:xfrm>
            <a:off x="1647052" y="638190"/>
            <a:ext cx="389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TASK FLOW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43" name="Rectangle 70">
            <a:extLst>
              <a:ext uri="{FF2B5EF4-FFF2-40B4-BE49-F238E27FC236}">
                <a16:creationId xmlns:a16="http://schemas.microsoft.com/office/drawing/2014/main" id="{EB179C23-E206-45BA-9E49-C363E9A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1866904"/>
            <a:ext cx="3566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01</a:t>
            </a:r>
            <a:r>
              <a:rPr lang="en-US" altLang="zh-CN" sz="1600" b="1" noProof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TUTORIAL - LEARNING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E40C518F-029A-42BF-BCA7-EC42A5948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2418787"/>
            <a:ext cx="36120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02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TASK - RECOGNITION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C84A22-4D99-45CE-8207-9EF0F73DE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2970670"/>
            <a:ext cx="4213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03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COMPONENTS - RECOGNITION</a:t>
            </a: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0052779F-D367-4636-8FC8-E5B3D0A26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3522553"/>
            <a:ext cx="395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04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CHOOSE OF SUBSTITUTION</a:t>
            </a:r>
          </a:p>
        </p:txBody>
      </p:sp>
      <p:sp>
        <p:nvSpPr>
          <p:cNvPr id="65" name="Rectangle 44">
            <a:extLst>
              <a:ext uri="{FF2B5EF4-FFF2-40B4-BE49-F238E27FC236}">
                <a16:creationId xmlns:a16="http://schemas.microsoft.com/office/drawing/2014/main" id="{B7A4F8CC-3C72-408D-A2E9-9C6A489EF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4074436"/>
            <a:ext cx="395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05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POSITION - ORGNIZATION </a:t>
            </a:r>
          </a:p>
        </p:txBody>
      </p:sp>
      <p:sp>
        <p:nvSpPr>
          <p:cNvPr id="66" name="Rectangle 44">
            <a:extLst>
              <a:ext uri="{FF2B5EF4-FFF2-40B4-BE49-F238E27FC236}">
                <a16:creationId xmlns:a16="http://schemas.microsoft.com/office/drawing/2014/main" id="{A656E077-1056-473B-8447-25B5457BE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4626317"/>
            <a:ext cx="3229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06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FINAL ADJUSTMENT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38E27BD-A286-45D8-ACC5-AE20DCD998B5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A836120-4B1F-4457-94ED-A2BB60A288A3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562E0D0-AA24-448B-A003-7F9D503621FD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41ED17-D111-4A94-A79F-E22B2F924ACD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81FB900-AF9C-41B6-BD70-DF8DE8D93AF7}"/>
              </a:ext>
            </a:extLst>
          </p:cNvPr>
          <p:cNvSpPr txBox="1"/>
          <p:nvPr/>
        </p:nvSpPr>
        <p:spPr>
          <a:xfrm>
            <a:off x="88524" y="2435468"/>
            <a:ext cx="19352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D98F0C7B-DB36-4C11-B9D9-02364F41E4F2}"/>
              </a:ext>
            </a:extLst>
          </p:cNvPr>
          <p:cNvCxnSpPr/>
          <p:nvPr/>
        </p:nvCxnSpPr>
        <p:spPr>
          <a:xfrm>
            <a:off x="6822481" y="7210095"/>
            <a:ext cx="0" cy="52394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B02DB7-C6B8-456F-99ED-DD50204EF53D}"/>
              </a:ext>
            </a:extLst>
          </p:cNvPr>
          <p:cNvGrpSpPr/>
          <p:nvPr/>
        </p:nvGrpSpPr>
        <p:grpSpPr>
          <a:xfrm>
            <a:off x="1847132" y="7396415"/>
            <a:ext cx="4352614" cy="5545898"/>
            <a:chOff x="1141279" y="819150"/>
            <a:chExt cx="4352614" cy="554589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CB8323C-B36A-4011-A66A-1A3BB78E3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121"/>
            <a:stretch/>
          </p:blipFill>
          <p:spPr>
            <a:xfrm>
              <a:off x="1229306" y="819150"/>
              <a:ext cx="4264587" cy="4154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B4F6A07E-B411-4414-BDB1-83028C5D7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279" y="5188055"/>
              <a:ext cx="3016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PATROL</a:t>
              </a:r>
            </a:p>
          </p:txBody>
        </p:sp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id="{893E3B43-4716-4A77-B4CF-59639CD5CE62}"/>
                </a:ext>
              </a:extLst>
            </p:cNvPr>
            <p:cNvSpPr/>
            <p:nvPr/>
          </p:nvSpPr>
          <p:spPr>
            <a:xfrm>
              <a:off x="1145614" y="5657162"/>
              <a:ext cx="4040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Curved Road Segment + Straight Road Segment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564D0C-AEB7-4694-9EAF-33D74F5944E4}"/>
              </a:ext>
            </a:extLst>
          </p:cNvPr>
          <p:cNvGrpSpPr/>
          <p:nvPr/>
        </p:nvGrpSpPr>
        <p:grpSpPr>
          <a:xfrm>
            <a:off x="7348843" y="7396415"/>
            <a:ext cx="4319703" cy="5219700"/>
            <a:chOff x="6642990" y="819150"/>
            <a:chExt cx="4319703" cy="52197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A574AD2-AC6C-4122-85FC-4EA7B1E5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3200" y="819150"/>
              <a:ext cx="4239493" cy="42223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Rectangle 70">
              <a:extLst>
                <a:ext uri="{FF2B5EF4-FFF2-40B4-BE49-F238E27FC236}">
                  <a16:creationId xmlns:a16="http://schemas.microsoft.com/office/drawing/2014/main" id="{FBED1DC1-D251-4D4E-80F3-4F53B1B7B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9032" y="5193823"/>
              <a:ext cx="2493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WATER</a:t>
              </a:r>
            </a:p>
          </p:txBody>
        </p:sp>
        <p:sp>
          <p:nvSpPr>
            <p:cNvPr id="25" name="Rectangle 47">
              <a:extLst>
                <a:ext uri="{FF2B5EF4-FFF2-40B4-BE49-F238E27FC236}">
                  <a16:creationId xmlns:a16="http://schemas.microsoft.com/office/drawing/2014/main" id="{6E77BF77-79D4-4BFE-BB71-72F07462A4B4}"/>
                </a:ext>
              </a:extLst>
            </p:cNvPr>
            <p:cNvSpPr/>
            <p:nvPr/>
          </p:nvSpPr>
          <p:spPr>
            <a:xfrm>
              <a:off x="6642990" y="5638740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Pond Fluid + River Fluid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CA66CD-D2EF-4B5E-A8BE-ABCF244E6EB9}"/>
              </a:ext>
            </a:extLst>
          </p:cNvPr>
          <p:cNvGrpSpPr/>
          <p:nvPr/>
        </p:nvGrpSpPr>
        <p:grpSpPr>
          <a:xfrm>
            <a:off x="323149" y="851963"/>
            <a:ext cx="1023037" cy="1023037"/>
            <a:chOff x="5447731" y="4622552"/>
            <a:chExt cx="1296537" cy="129653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7C60DBE-2776-4FEE-A0E4-63B0B7C0CB40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形 30" descr="热带场景">
              <a:extLst>
                <a:ext uri="{FF2B5EF4-FFF2-40B4-BE49-F238E27FC236}">
                  <a16:creationId xmlns:a16="http://schemas.microsoft.com/office/drawing/2014/main" id="{E4D42402-CAC4-4178-AA8B-0AD12E7B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24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6822481" y="311990"/>
            <a:ext cx="0" cy="52394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596E366-C5F0-4829-8433-71FDA6B78DAD}"/>
              </a:ext>
            </a:extLst>
          </p:cNvPr>
          <p:cNvGrpSpPr/>
          <p:nvPr/>
        </p:nvGrpSpPr>
        <p:grpSpPr>
          <a:xfrm>
            <a:off x="1847131" y="7868653"/>
            <a:ext cx="4352615" cy="5227093"/>
            <a:chOff x="1141278" y="7868653"/>
            <a:chExt cx="4352615" cy="5227093"/>
          </a:xfrm>
        </p:grpSpPr>
        <p:sp>
          <p:nvSpPr>
            <p:cNvPr id="22" name="Rectangle 46"/>
            <p:cNvSpPr>
              <a:spLocks noChangeArrowheads="1"/>
            </p:cNvSpPr>
            <p:nvPr/>
          </p:nvSpPr>
          <p:spPr bwMode="auto">
            <a:xfrm>
              <a:off x="1141278" y="12233971"/>
              <a:ext cx="3016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ARCH</a:t>
              </a:r>
            </a:p>
          </p:txBody>
        </p:sp>
        <p:sp>
          <p:nvSpPr>
            <p:cNvPr id="23" name="Rectangle 47"/>
            <p:cNvSpPr/>
            <p:nvPr/>
          </p:nvSpPr>
          <p:spPr>
            <a:xfrm>
              <a:off x="1145614" y="12695636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Left Solid + Right Solid + Up Solid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19849D0-2E18-43E2-A8E4-3CFBA74BC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2" t="22748" r="39753" b="15008"/>
            <a:stretch/>
          </p:blipFill>
          <p:spPr>
            <a:xfrm>
              <a:off x="1254164" y="7868653"/>
              <a:ext cx="4239729" cy="41744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D9C8F7-583C-49E5-902C-F4F8BCF09964}"/>
              </a:ext>
            </a:extLst>
          </p:cNvPr>
          <p:cNvGrpSpPr/>
          <p:nvPr/>
        </p:nvGrpSpPr>
        <p:grpSpPr>
          <a:xfrm>
            <a:off x="7348843" y="7868653"/>
            <a:ext cx="4319702" cy="5227093"/>
            <a:chOff x="6642990" y="7868653"/>
            <a:chExt cx="4319702" cy="5227093"/>
          </a:xfrm>
        </p:grpSpPr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6642990" y="12233971"/>
              <a:ext cx="2493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BRIDGE</a:t>
              </a:r>
            </a:p>
          </p:txBody>
        </p:sp>
        <p:sp>
          <p:nvSpPr>
            <p:cNvPr id="21" name="Rectangle 23"/>
            <p:cNvSpPr/>
            <p:nvPr/>
          </p:nvSpPr>
          <p:spPr>
            <a:xfrm>
              <a:off x="6659032" y="12695636"/>
              <a:ext cx="33620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Bridge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9B40A4-064D-4E00-A4FF-F07697302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9" t="17291" r="19669" b="12450"/>
            <a:stretch/>
          </p:blipFill>
          <p:spPr>
            <a:xfrm>
              <a:off x="6723199" y="7868653"/>
              <a:ext cx="4239493" cy="41744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BA6AB9E-3A47-4594-8A05-67088CD47403}"/>
              </a:ext>
            </a:extLst>
          </p:cNvPr>
          <p:cNvGrpSpPr/>
          <p:nvPr/>
        </p:nvGrpSpPr>
        <p:grpSpPr>
          <a:xfrm>
            <a:off x="1847132" y="498310"/>
            <a:ext cx="4352614" cy="5545898"/>
            <a:chOff x="1141279" y="819150"/>
            <a:chExt cx="4352614" cy="55458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B1A06A-0C69-444A-B7E4-3E056229B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121"/>
            <a:stretch/>
          </p:blipFill>
          <p:spPr>
            <a:xfrm>
              <a:off x="1229306" y="819150"/>
              <a:ext cx="4264587" cy="4154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Rectangle 46">
              <a:extLst>
                <a:ext uri="{FF2B5EF4-FFF2-40B4-BE49-F238E27FC236}">
                  <a16:creationId xmlns:a16="http://schemas.microsoft.com/office/drawing/2014/main" id="{5C7953B6-DA93-4479-8DD0-7F1E623AF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279" y="5188055"/>
              <a:ext cx="3016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PATROL</a:t>
              </a:r>
            </a:p>
          </p:txBody>
        </p:sp>
        <p:sp>
          <p:nvSpPr>
            <p:cNvPr id="25" name="Rectangle 47">
              <a:extLst>
                <a:ext uri="{FF2B5EF4-FFF2-40B4-BE49-F238E27FC236}">
                  <a16:creationId xmlns:a16="http://schemas.microsoft.com/office/drawing/2014/main" id="{6C2770F4-953C-4788-857E-8865D693D148}"/>
                </a:ext>
              </a:extLst>
            </p:cNvPr>
            <p:cNvSpPr/>
            <p:nvPr/>
          </p:nvSpPr>
          <p:spPr>
            <a:xfrm>
              <a:off x="1145614" y="5657162"/>
              <a:ext cx="4040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Curved Road Segment + Straight Road Segment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2A10FE4-0029-4DF3-933C-E98646291964}"/>
              </a:ext>
            </a:extLst>
          </p:cNvPr>
          <p:cNvGrpSpPr/>
          <p:nvPr/>
        </p:nvGrpSpPr>
        <p:grpSpPr>
          <a:xfrm>
            <a:off x="7348843" y="498310"/>
            <a:ext cx="4319703" cy="5219700"/>
            <a:chOff x="6642990" y="819150"/>
            <a:chExt cx="4319703" cy="52197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F6411E2-A5EC-4E28-8FBC-DA46A558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3200" y="819150"/>
              <a:ext cx="4239493" cy="42223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88B1AA92-5DD9-491D-90CF-5E9EEA022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9032" y="5193823"/>
              <a:ext cx="2493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WATER</a:t>
              </a:r>
            </a:p>
          </p:txBody>
        </p:sp>
        <p:sp>
          <p:nvSpPr>
            <p:cNvPr id="37" name="Rectangle 47">
              <a:extLst>
                <a:ext uri="{FF2B5EF4-FFF2-40B4-BE49-F238E27FC236}">
                  <a16:creationId xmlns:a16="http://schemas.microsoft.com/office/drawing/2014/main" id="{E63320AB-01AF-42C9-B8A1-2B87C928E80A}"/>
                </a:ext>
              </a:extLst>
            </p:cNvPr>
            <p:cNvSpPr/>
            <p:nvPr/>
          </p:nvSpPr>
          <p:spPr>
            <a:xfrm>
              <a:off x="6642990" y="5638740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Pond Fluid + River Fluid</a:t>
              </a: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A1022575-A534-41E5-A096-CDE2A005D358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61661B1-A3E5-4A7B-AC31-3A0DAB9A8FAC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28995EB-9CA2-4BB3-8CB5-011B1E42588A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C90B075-D238-49B1-98AA-3C58E9E5DEAF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8B763F1-AF2D-4B7E-9FD3-C36554C4AC53}"/>
              </a:ext>
            </a:extLst>
          </p:cNvPr>
          <p:cNvSpPr txBox="1"/>
          <p:nvPr/>
        </p:nvSpPr>
        <p:spPr>
          <a:xfrm>
            <a:off x="88524" y="2435468"/>
            <a:ext cx="19352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F54DEAF7-0176-4189-A92D-2DC88AFFF8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38" y="-2458461"/>
            <a:ext cx="4239493" cy="230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2" descr="Building the Patio &#10;Colour &#10;60 meters &#10;30 meters &#10;0 &#10;River &#10;000 CED &#10;o &#10;20 meters &#10;Bridge &#10;30 meters &#10;15 meters &#10;Pond &#10;70 meters &#10;100 meters ">
            <a:extLst>
              <a:ext uri="{FF2B5EF4-FFF2-40B4-BE49-F238E27FC236}">
                <a16:creationId xmlns:a16="http://schemas.microsoft.com/office/drawing/2014/main" id="{E5C37FD0-4B8A-45F5-932C-3985FAB60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38" y="-4882063"/>
            <a:ext cx="4239493" cy="2239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F049017-C7AF-4597-BA8F-D3F63BE309B3}"/>
              </a:ext>
            </a:extLst>
          </p:cNvPr>
          <p:cNvSpPr txBox="1"/>
          <p:nvPr/>
        </p:nvSpPr>
        <p:spPr>
          <a:xfrm>
            <a:off x="1647052" y="-4495290"/>
            <a:ext cx="389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TASK FLOW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50" name="Rectangle 70">
            <a:extLst>
              <a:ext uri="{FF2B5EF4-FFF2-40B4-BE49-F238E27FC236}">
                <a16:creationId xmlns:a16="http://schemas.microsoft.com/office/drawing/2014/main" id="{49B60FCA-1980-4B30-9251-3ECD97609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-3266576"/>
            <a:ext cx="3566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01</a:t>
            </a:r>
            <a:r>
              <a:rPr lang="en-US" altLang="zh-CN" sz="1600" b="1" noProof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TUTORIAL - LEARNING</a:t>
            </a:r>
          </a:p>
        </p:txBody>
      </p:sp>
      <p:sp>
        <p:nvSpPr>
          <p:cNvPr id="51" name="Rectangle 44">
            <a:extLst>
              <a:ext uri="{FF2B5EF4-FFF2-40B4-BE49-F238E27FC236}">
                <a16:creationId xmlns:a16="http://schemas.microsoft.com/office/drawing/2014/main" id="{EF9046BC-EF3E-4FDA-A4A5-A87024759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-2714693"/>
            <a:ext cx="36120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02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TASK - RECOGNITION</a:t>
            </a: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52A4DFE7-6848-435C-9D1C-002813A7B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-2162810"/>
            <a:ext cx="4213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03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COMPONENTS - RECOGNITION</a:t>
            </a:r>
          </a:p>
        </p:txBody>
      </p:sp>
      <p:sp>
        <p:nvSpPr>
          <p:cNvPr id="53" name="Rectangle 44">
            <a:extLst>
              <a:ext uri="{FF2B5EF4-FFF2-40B4-BE49-F238E27FC236}">
                <a16:creationId xmlns:a16="http://schemas.microsoft.com/office/drawing/2014/main" id="{78979329-BD3B-471A-83F2-E6D6C9751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-1610927"/>
            <a:ext cx="395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04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CHOOSE OF SUBSTITUTION</a:t>
            </a:r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A62E5C7F-AA57-4370-BCB0-B1F3E9C70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-1059044"/>
            <a:ext cx="395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05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POSITION - ORGNIZATION </a:t>
            </a:r>
          </a:p>
        </p:txBody>
      </p:sp>
      <p:sp>
        <p:nvSpPr>
          <p:cNvPr id="55" name="Rectangle 44">
            <a:extLst>
              <a:ext uri="{FF2B5EF4-FFF2-40B4-BE49-F238E27FC236}">
                <a16:creationId xmlns:a16="http://schemas.microsoft.com/office/drawing/2014/main" id="{2E9CA8EC-D5F9-4900-8E06-262F704C6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4" y="-507163"/>
            <a:ext cx="3229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noProof="1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PART 06 </a:t>
            </a: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</a:rPr>
              <a:t>FINAL ADJUSTMENT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B94D8F5-8353-4957-BA8A-0223A43A0302}"/>
              </a:ext>
            </a:extLst>
          </p:cNvPr>
          <p:cNvGrpSpPr/>
          <p:nvPr/>
        </p:nvGrpSpPr>
        <p:grpSpPr>
          <a:xfrm>
            <a:off x="323149" y="851963"/>
            <a:ext cx="1023037" cy="1023037"/>
            <a:chOff x="5447731" y="4622552"/>
            <a:chExt cx="1296537" cy="129653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859B4F3-315F-4BFC-BE2C-E6355CEE01CB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形 57" descr="热带场景">
              <a:extLst>
                <a:ext uri="{FF2B5EF4-FFF2-40B4-BE49-F238E27FC236}">
                  <a16:creationId xmlns:a16="http://schemas.microsoft.com/office/drawing/2014/main" id="{95FB1EBA-A86B-4917-8ABE-253787FE0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31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6822476" y="311990"/>
            <a:ext cx="0" cy="52394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596E366-C5F0-4829-8433-71FDA6B78DAD}"/>
              </a:ext>
            </a:extLst>
          </p:cNvPr>
          <p:cNvGrpSpPr/>
          <p:nvPr/>
        </p:nvGrpSpPr>
        <p:grpSpPr>
          <a:xfrm>
            <a:off x="1847126" y="762005"/>
            <a:ext cx="4352615" cy="5227093"/>
            <a:chOff x="1141278" y="7868653"/>
            <a:chExt cx="4352615" cy="5227093"/>
          </a:xfrm>
        </p:grpSpPr>
        <p:sp>
          <p:nvSpPr>
            <p:cNvPr id="22" name="Rectangle 46"/>
            <p:cNvSpPr>
              <a:spLocks noChangeArrowheads="1"/>
            </p:cNvSpPr>
            <p:nvPr/>
          </p:nvSpPr>
          <p:spPr bwMode="auto">
            <a:xfrm>
              <a:off x="1141278" y="12233971"/>
              <a:ext cx="3016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ARCH</a:t>
              </a:r>
            </a:p>
          </p:txBody>
        </p:sp>
        <p:sp>
          <p:nvSpPr>
            <p:cNvPr id="23" name="Rectangle 47"/>
            <p:cNvSpPr/>
            <p:nvPr/>
          </p:nvSpPr>
          <p:spPr>
            <a:xfrm>
              <a:off x="1145614" y="12695636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Left Solid + Right Solid + Up Solid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19849D0-2E18-43E2-A8E4-3CFBA74BC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2" t="22748" r="39753" b="15008"/>
            <a:stretch/>
          </p:blipFill>
          <p:spPr>
            <a:xfrm>
              <a:off x="1254164" y="7868653"/>
              <a:ext cx="4239729" cy="41744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D9C8F7-583C-49E5-902C-F4F8BCF09964}"/>
              </a:ext>
            </a:extLst>
          </p:cNvPr>
          <p:cNvGrpSpPr/>
          <p:nvPr/>
        </p:nvGrpSpPr>
        <p:grpSpPr>
          <a:xfrm>
            <a:off x="7348838" y="762005"/>
            <a:ext cx="4319702" cy="5227093"/>
            <a:chOff x="6642990" y="7868653"/>
            <a:chExt cx="4319702" cy="5227093"/>
          </a:xfrm>
        </p:grpSpPr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6642990" y="12233971"/>
              <a:ext cx="2493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BRIDGE</a:t>
              </a:r>
            </a:p>
          </p:txBody>
        </p:sp>
        <p:sp>
          <p:nvSpPr>
            <p:cNvPr id="21" name="Rectangle 23"/>
            <p:cNvSpPr/>
            <p:nvPr/>
          </p:nvSpPr>
          <p:spPr>
            <a:xfrm>
              <a:off x="6659032" y="12695636"/>
              <a:ext cx="33620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Bridge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9B40A4-064D-4E00-A4FF-F07697302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9" t="17291" r="19669" b="12450"/>
            <a:stretch/>
          </p:blipFill>
          <p:spPr>
            <a:xfrm>
              <a:off x="6723199" y="7868653"/>
              <a:ext cx="4239493" cy="41744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BA6AB9E-3A47-4594-8A05-67088CD47403}"/>
              </a:ext>
            </a:extLst>
          </p:cNvPr>
          <p:cNvGrpSpPr/>
          <p:nvPr/>
        </p:nvGrpSpPr>
        <p:grpSpPr>
          <a:xfrm>
            <a:off x="1847127" y="-5629775"/>
            <a:ext cx="4352614" cy="5545898"/>
            <a:chOff x="1141279" y="819150"/>
            <a:chExt cx="4352614" cy="55458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B1A06A-0C69-444A-B7E4-3E056229B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121"/>
            <a:stretch/>
          </p:blipFill>
          <p:spPr>
            <a:xfrm>
              <a:off x="1229306" y="819150"/>
              <a:ext cx="4264587" cy="4154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Rectangle 46">
              <a:extLst>
                <a:ext uri="{FF2B5EF4-FFF2-40B4-BE49-F238E27FC236}">
                  <a16:creationId xmlns:a16="http://schemas.microsoft.com/office/drawing/2014/main" id="{5C7953B6-DA93-4479-8DD0-7F1E623AF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279" y="5188055"/>
              <a:ext cx="3016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PATROL</a:t>
              </a:r>
            </a:p>
          </p:txBody>
        </p:sp>
        <p:sp>
          <p:nvSpPr>
            <p:cNvPr id="25" name="Rectangle 47">
              <a:extLst>
                <a:ext uri="{FF2B5EF4-FFF2-40B4-BE49-F238E27FC236}">
                  <a16:creationId xmlns:a16="http://schemas.microsoft.com/office/drawing/2014/main" id="{6C2770F4-953C-4788-857E-8865D693D148}"/>
                </a:ext>
              </a:extLst>
            </p:cNvPr>
            <p:cNvSpPr/>
            <p:nvPr/>
          </p:nvSpPr>
          <p:spPr>
            <a:xfrm>
              <a:off x="1145614" y="5657162"/>
              <a:ext cx="4040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Curved Road Segment + Straight Road Segment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C596A6-0C14-4811-8CE7-C6FFDD905D41}"/>
              </a:ext>
            </a:extLst>
          </p:cNvPr>
          <p:cNvGrpSpPr/>
          <p:nvPr/>
        </p:nvGrpSpPr>
        <p:grpSpPr>
          <a:xfrm>
            <a:off x="7423401" y="7026261"/>
            <a:ext cx="4153563" cy="5201667"/>
            <a:chOff x="6717553" y="13683732"/>
            <a:chExt cx="4153563" cy="520166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B584839-5E64-4E4F-9959-AAF8731E5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0659" y="16260421"/>
              <a:ext cx="1950457" cy="15620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815465-7251-4BFE-BBD1-52361B98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5687" y="16260421"/>
              <a:ext cx="1951909" cy="15401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54C677C-8039-4846-B397-6336A3B27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9672" y="13683732"/>
              <a:ext cx="4091444" cy="24366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Rectangle 70">
              <a:extLst>
                <a:ext uri="{FF2B5EF4-FFF2-40B4-BE49-F238E27FC236}">
                  <a16:creationId xmlns:a16="http://schemas.microsoft.com/office/drawing/2014/main" id="{784C4AF5-59F4-4E36-83AE-3AEAD93A2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3199" y="18036785"/>
              <a:ext cx="2493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BEACON</a:t>
              </a:r>
            </a:p>
          </p:txBody>
        </p:sp>
        <p:sp>
          <p:nvSpPr>
            <p:cNvPr id="31" name="Rectangle 47">
              <a:extLst>
                <a:ext uri="{FF2B5EF4-FFF2-40B4-BE49-F238E27FC236}">
                  <a16:creationId xmlns:a16="http://schemas.microsoft.com/office/drawing/2014/main" id="{27AE9D2B-81D7-4F25-9248-4B05AC4EA2E2}"/>
                </a:ext>
              </a:extLst>
            </p:cNvPr>
            <p:cNvSpPr/>
            <p:nvPr/>
          </p:nvSpPr>
          <p:spPr>
            <a:xfrm>
              <a:off x="6717553" y="18485289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Color Box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2B833D7-2F45-4789-B9BA-AFD3F5FB55DA}"/>
              </a:ext>
            </a:extLst>
          </p:cNvPr>
          <p:cNvGrpSpPr/>
          <p:nvPr/>
        </p:nvGrpSpPr>
        <p:grpSpPr>
          <a:xfrm>
            <a:off x="1847126" y="7030743"/>
            <a:ext cx="4345916" cy="5197185"/>
            <a:chOff x="1141278" y="13688214"/>
            <a:chExt cx="4345916" cy="519718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2D17AB9-0986-4777-84AF-A4910BACE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29306" y="13688214"/>
              <a:ext cx="4257888" cy="41380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Rectangle 46">
              <a:extLst>
                <a:ext uri="{FF2B5EF4-FFF2-40B4-BE49-F238E27FC236}">
                  <a16:creationId xmlns:a16="http://schemas.microsoft.com/office/drawing/2014/main" id="{6E5F57A0-1BB4-47C5-824D-D8AB47143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278" y="18036785"/>
              <a:ext cx="3016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TREES</a:t>
              </a:r>
            </a:p>
          </p:txBody>
        </p:sp>
        <p:sp>
          <p:nvSpPr>
            <p:cNvPr id="33" name="Rectangle 47">
              <a:extLst>
                <a:ext uri="{FF2B5EF4-FFF2-40B4-BE49-F238E27FC236}">
                  <a16:creationId xmlns:a16="http://schemas.microsoft.com/office/drawing/2014/main" id="{7359C0F3-1A59-49DA-835D-56DAD7C3517C}"/>
                </a:ext>
              </a:extLst>
            </p:cNvPr>
            <p:cNvSpPr/>
            <p:nvPr/>
          </p:nvSpPr>
          <p:spPr>
            <a:xfrm>
              <a:off x="1145614" y="18485289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Palm Tree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2A10FE4-0029-4DF3-933C-E98646291964}"/>
              </a:ext>
            </a:extLst>
          </p:cNvPr>
          <p:cNvGrpSpPr/>
          <p:nvPr/>
        </p:nvGrpSpPr>
        <p:grpSpPr>
          <a:xfrm>
            <a:off x="7348838" y="-5629775"/>
            <a:ext cx="4319703" cy="5219700"/>
            <a:chOff x="6642990" y="819150"/>
            <a:chExt cx="4319703" cy="52197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F6411E2-A5EC-4E28-8FBC-DA46A558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23200" y="819150"/>
              <a:ext cx="4239493" cy="42223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88B1AA92-5DD9-491D-90CF-5E9EEA022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9032" y="5193823"/>
              <a:ext cx="2493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WATER</a:t>
              </a:r>
            </a:p>
          </p:txBody>
        </p:sp>
        <p:sp>
          <p:nvSpPr>
            <p:cNvPr id="37" name="Rectangle 47">
              <a:extLst>
                <a:ext uri="{FF2B5EF4-FFF2-40B4-BE49-F238E27FC236}">
                  <a16:creationId xmlns:a16="http://schemas.microsoft.com/office/drawing/2014/main" id="{E63320AB-01AF-42C9-B8A1-2B87C928E80A}"/>
                </a:ext>
              </a:extLst>
            </p:cNvPr>
            <p:cNvSpPr/>
            <p:nvPr/>
          </p:nvSpPr>
          <p:spPr>
            <a:xfrm>
              <a:off x="6642990" y="5638740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Pond Fluid + River Fluid</a:t>
              </a: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EF0AFDA5-7874-44B2-85A4-606AF0AB1183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4D7D625-DAC9-428E-9AE8-B9F2A06FB3CF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D976553-3E56-4E45-A1B6-CEAF82A4F948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299C61-017E-4233-A157-E5F0F7609E41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92183A-C7A5-425C-B88E-45483BE4A910}"/>
              </a:ext>
            </a:extLst>
          </p:cNvPr>
          <p:cNvSpPr txBox="1"/>
          <p:nvPr/>
        </p:nvSpPr>
        <p:spPr>
          <a:xfrm>
            <a:off x="88524" y="2435468"/>
            <a:ext cx="19352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26651BE-6BC1-4EF8-B03A-337A318B50B5}"/>
              </a:ext>
            </a:extLst>
          </p:cNvPr>
          <p:cNvGrpSpPr/>
          <p:nvPr/>
        </p:nvGrpSpPr>
        <p:grpSpPr>
          <a:xfrm>
            <a:off x="323149" y="851963"/>
            <a:ext cx="1023037" cy="1023037"/>
            <a:chOff x="5447731" y="4622552"/>
            <a:chExt cx="1296537" cy="1296537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FA0CDF8-6A3C-4D44-8D35-0428C01E4256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形 50" descr="热带场景">
              <a:extLst>
                <a:ext uri="{FF2B5EF4-FFF2-40B4-BE49-F238E27FC236}">
                  <a16:creationId xmlns:a16="http://schemas.microsoft.com/office/drawing/2014/main" id="{BB7D2AF5-6EFE-4CC6-9A89-BA9C7CD21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48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6822476" y="311990"/>
            <a:ext cx="0" cy="52394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596E366-C5F0-4829-8433-71FDA6B78DAD}"/>
              </a:ext>
            </a:extLst>
          </p:cNvPr>
          <p:cNvGrpSpPr/>
          <p:nvPr/>
        </p:nvGrpSpPr>
        <p:grpSpPr>
          <a:xfrm>
            <a:off x="1847126" y="-5398160"/>
            <a:ext cx="4352615" cy="5227093"/>
            <a:chOff x="1141278" y="7868653"/>
            <a:chExt cx="4352615" cy="5227093"/>
          </a:xfrm>
        </p:grpSpPr>
        <p:sp>
          <p:nvSpPr>
            <p:cNvPr id="22" name="Rectangle 46"/>
            <p:cNvSpPr>
              <a:spLocks noChangeArrowheads="1"/>
            </p:cNvSpPr>
            <p:nvPr/>
          </p:nvSpPr>
          <p:spPr bwMode="auto">
            <a:xfrm>
              <a:off x="1141278" y="12233971"/>
              <a:ext cx="3016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ARCH</a:t>
              </a:r>
            </a:p>
          </p:txBody>
        </p:sp>
        <p:sp>
          <p:nvSpPr>
            <p:cNvPr id="23" name="Rectangle 47"/>
            <p:cNvSpPr/>
            <p:nvPr/>
          </p:nvSpPr>
          <p:spPr>
            <a:xfrm>
              <a:off x="1145614" y="12695636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Left Solid + Right Solid + Up Solid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19849D0-2E18-43E2-A8E4-3CFBA74BC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2" t="22748" r="39753" b="15008"/>
            <a:stretch/>
          </p:blipFill>
          <p:spPr>
            <a:xfrm>
              <a:off x="1254164" y="7868653"/>
              <a:ext cx="4239729" cy="41744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D9C8F7-583C-49E5-902C-F4F8BCF09964}"/>
              </a:ext>
            </a:extLst>
          </p:cNvPr>
          <p:cNvGrpSpPr/>
          <p:nvPr/>
        </p:nvGrpSpPr>
        <p:grpSpPr>
          <a:xfrm>
            <a:off x="7348838" y="-5398160"/>
            <a:ext cx="4319702" cy="5227093"/>
            <a:chOff x="6642990" y="7868653"/>
            <a:chExt cx="4319702" cy="5227093"/>
          </a:xfrm>
        </p:grpSpPr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6642990" y="12233971"/>
              <a:ext cx="2493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BRIDGE</a:t>
              </a:r>
            </a:p>
          </p:txBody>
        </p:sp>
        <p:sp>
          <p:nvSpPr>
            <p:cNvPr id="21" name="Rectangle 23"/>
            <p:cNvSpPr/>
            <p:nvPr/>
          </p:nvSpPr>
          <p:spPr>
            <a:xfrm>
              <a:off x="6659032" y="12695636"/>
              <a:ext cx="33620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Bridge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9B40A4-064D-4E00-A4FF-F07697302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9" t="17291" r="19669" b="12450"/>
            <a:stretch/>
          </p:blipFill>
          <p:spPr>
            <a:xfrm>
              <a:off x="6723199" y="7868653"/>
              <a:ext cx="4239493" cy="41744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C596A6-0C14-4811-8CE7-C6FFDD905D41}"/>
              </a:ext>
            </a:extLst>
          </p:cNvPr>
          <p:cNvGrpSpPr/>
          <p:nvPr/>
        </p:nvGrpSpPr>
        <p:grpSpPr>
          <a:xfrm>
            <a:off x="7423401" y="866096"/>
            <a:ext cx="4153563" cy="5201667"/>
            <a:chOff x="6717553" y="13683732"/>
            <a:chExt cx="4153563" cy="520166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B584839-5E64-4E4F-9959-AAF8731E5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0659" y="16260421"/>
              <a:ext cx="1950457" cy="15620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815465-7251-4BFE-BBD1-52361B98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5687" y="16260421"/>
              <a:ext cx="1951909" cy="15401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54C677C-8039-4846-B397-6336A3B27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9672" y="13683732"/>
              <a:ext cx="4091444" cy="24366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Rectangle 70">
              <a:extLst>
                <a:ext uri="{FF2B5EF4-FFF2-40B4-BE49-F238E27FC236}">
                  <a16:creationId xmlns:a16="http://schemas.microsoft.com/office/drawing/2014/main" id="{784C4AF5-59F4-4E36-83AE-3AEAD93A2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3199" y="18036785"/>
              <a:ext cx="2493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BEACON</a:t>
              </a:r>
            </a:p>
          </p:txBody>
        </p:sp>
        <p:sp>
          <p:nvSpPr>
            <p:cNvPr id="31" name="Rectangle 47">
              <a:extLst>
                <a:ext uri="{FF2B5EF4-FFF2-40B4-BE49-F238E27FC236}">
                  <a16:creationId xmlns:a16="http://schemas.microsoft.com/office/drawing/2014/main" id="{27AE9D2B-81D7-4F25-9248-4B05AC4EA2E2}"/>
                </a:ext>
              </a:extLst>
            </p:cNvPr>
            <p:cNvSpPr/>
            <p:nvPr/>
          </p:nvSpPr>
          <p:spPr>
            <a:xfrm>
              <a:off x="6717553" y="18485289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Color Box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2B833D7-2F45-4789-B9BA-AFD3F5FB55DA}"/>
              </a:ext>
            </a:extLst>
          </p:cNvPr>
          <p:cNvGrpSpPr/>
          <p:nvPr/>
        </p:nvGrpSpPr>
        <p:grpSpPr>
          <a:xfrm>
            <a:off x="1847126" y="870578"/>
            <a:ext cx="4345916" cy="5197185"/>
            <a:chOff x="1141278" y="13688214"/>
            <a:chExt cx="4345916" cy="519718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2D17AB9-0986-4777-84AF-A4910BACE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9306" y="13688214"/>
              <a:ext cx="4257888" cy="41380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Rectangle 46">
              <a:extLst>
                <a:ext uri="{FF2B5EF4-FFF2-40B4-BE49-F238E27FC236}">
                  <a16:creationId xmlns:a16="http://schemas.microsoft.com/office/drawing/2014/main" id="{6E5F57A0-1BB4-47C5-824D-D8AB47143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278" y="18036785"/>
              <a:ext cx="3016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TREES</a:t>
              </a:r>
            </a:p>
          </p:txBody>
        </p:sp>
        <p:sp>
          <p:nvSpPr>
            <p:cNvPr id="33" name="Rectangle 47">
              <a:extLst>
                <a:ext uri="{FF2B5EF4-FFF2-40B4-BE49-F238E27FC236}">
                  <a16:creationId xmlns:a16="http://schemas.microsoft.com/office/drawing/2014/main" id="{7359C0F3-1A59-49DA-835D-56DAD7C3517C}"/>
                </a:ext>
              </a:extLst>
            </p:cNvPr>
            <p:cNvSpPr/>
            <p:nvPr/>
          </p:nvSpPr>
          <p:spPr>
            <a:xfrm>
              <a:off x="1145614" y="18485289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Palm Tree</a:t>
              </a: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41D849BD-FDC1-4834-BEA4-4070F5C5ADFF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AF38CA6-6F21-40F7-BB1B-3BDF85B77DB2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FD84793-27B9-45BC-B252-C3D7F6CA16C0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4ABFFA6-3375-4263-A394-786B01371DF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1ADB844-7170-435C-936B-B7EF9B8A90BA}"/>
              </a:ext>
            </a:extLst>
          </p:cNvPr>
          <p:cNvSpPr txBox="1"/>
          <p:nvPr/>
        </p:nvSpPr>
        <p:spPr>
          <a:xfrm>
            <a:off x="88524" y="2435468"/>
            <a:ext cx="19352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78A4CC97-AEBC-49BB-8A07-1B12572E5C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8876" y="7102986"/>
            <a:ext cx="4887199" cy="3117926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FCCB146A-053C-436E-A6EC-8794239B5471}"/>
              </a:ext>
            </a:extLst>
          </p:cNvPr>
          <p:cNvGrpSpPr/>
          <p:nvPr/>
        </p:nvGrpSpPr>
        <p:grpSpPr>
          <a:xfrm>
            <a:off x="323149" y="851963"/>
            <a:ext cx="1023037" cy="1023037"/>
            <a:chOff x="5447731" y="4622552"/>
            <a:chExt cx="1296537" cy="129653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D2A964C-6C5E-461B-887E-1E0F8591716A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形 33" descr="热带场景">
              <a:extLst>
                <a:ext uri="{FF2B5EF4-FFF2-40B4-BE49-F238E27FC236}">
                  <a16:creationId xmlns:a16="http://schemas.microsoft.com/office/drawing/2014/main" id="{332B5157-8863-4F94-AC41-E3824FDE0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29513D6-7D77-4383-8BFD-BEA03B2CB672}"/>
              </a:ext>
            </a:extLst>
          </p:cNvPr>
          <p:cNvGrpSpPr/>
          <p:nvPr/>
        </p:nvGrpSpPr>
        <p:grpSpPr>
          <a:xfrm>
            <a:off x="-1090981" y="847468"/>
            <a:ext cx="1023037" cy="1023037"/>
            <a:chOff x="6716347" y="1023581"/>
            <a:chExt cx="1296537" cy="1296537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44D1954-994D-4F7B-9C65-B4369EF98E20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形 36" descr="齿轮">
              <a:extLst>
                <a:ext uri="{FF2B5EF4-FFF2-40B4-BE49-F238E27FC236}">
                  <a16:creationId xmlns:a16="http://schemas.microsoft.com/office/drawing/2014/main" id="{1B1619BA-8685-4AC1-9C62-1975BB29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65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BF8006EC-6DE5-4494-A9B7-CEDDB3B18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3764" y="1379664"/>
            <a:ext cx="6424473" cy="4098673"/>
          </a:xfrm>
          <a:prstGeom prst="rect">
            <a:avLst/>
          </a:prstGeom>
        </p:spPr>
      </p:pic>
      <p:pic>
        <p:nvPicPr>
          <p:cNvPr id="7" name="图片 6" descr="图片包含 木, 桌子, 游戏机, 电脑&#10;&#10;描述已自动生成">
            <a:extLst>
              <a:ext uri="{FF2B5EF4-FFF2-40B4-BE49-F238E27FC236}">
                <a16:creationId xmlns:a16="http://schemas.microsoft.com/office/drawing/2014/main" id="{A994C7D8-9AA2-4683-811B-14A380208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80" y="6949168"/>
            <a:ext cx="2161297" cy="4787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DE748A80-74AA-4A3F-B8E7-2CFC41619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8125" y="7270124"/>
            <a:ext cx="6197761" cy="135030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F214557-2F55-472F-937E-661DD79CB4F8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20F94E-3045-4496-8EFE-15C5D4354BCE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F548A1-C922-407F-8A45-4E2492AF4816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D8775A-AD0B-459C-8E10-1D5D19B611D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9E06D0-A62D-4577-A8B5-EC1597F2B24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2B00CC0-1809-44C1-BC41-82A716B9AC23}"/>
              </a:ext>
            </a:extLst>
          </p:cNvPr>
          <p:cNvSpPr/>
          <p:nvPr/>
        </p:nvSpPr>
        <p:spPr>
          <a:xfrm>
            <a:off x="9027738" y="402889"/>
            <a:ext cx="266932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ndara" panose="020E0502030303020204" pitchFamily="34" charset="0"/>
              </a:rPr>
              <a:t>Multiprocessing</a:t>
            </a:r>
            <a:endParaRPr lang="en-US" altLang="zh-CN" sz="2400" b="1" dirty="0">
              <a:latin typeface="Candara" panose="020E0502030303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B77432D-C5BF-410C-A381-63A77AB7C490}"/>
              </a:ext>
            </a:extLst>
          </p:cNvPr>
          <p:cNvSpPr txBox="1"/>
          <p:nvPr/>
        </p:nvSpPr>
        <p:spPr>
          <a:xfrm>
            <a:off x="9512902" y="1543731"/>
            <a:ext cx="2184156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andara" panose="020E0502030303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3 separate processes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High performance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easy to cooperate</a:t>
            </a:r>
            <a:endParaRPr lang="en-US" altLang="zh-CN" sz="2000" dirty="0">
              <a:latin typeface="Candara" panose="020E0502030303020204" pitchFamily="34" charset="0"/>
            </a:endParaRPr>
          </a:p>
        </p:txBody>
      </p: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C884786-1296-4C4E-B8D6-D0B9D9D7A011}"/>
              </a:ext>
            </a:extLst>
          </p:cNvPr>
          <p:cNvCxnSpPr/>
          <p:nvPr/>
        </p:nvCxnSpPr>
        <p:spPr>
          <a:xfrm>
            <a:off x="6822476" y="-5982502"/>
            <a:ext cx="0" cy="52394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EC38820-D4A6-4D13-85F1-9AB0694DEFDD}"/>
              </a:ext>
            </a:extLst>
          </p:cNvPr>
          <p:cNvGrpSpPr/>
          <p:nvPr/>
        </p:nvGrpSpPr>
        <p:grpSpPr>
          <a:xfrm>
            <a:off x="7423401" y="-5428396"/>
            <a:ext cx="4153563" cy="5201667"/>
            <a:chOff x="6717553" y="13683732"/>
            <a:chExt cx="4153563" cy="520166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4736365-A57E-430E-9047-C67888E05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20659" y="16260421"/>
              <a:ext cx="1950457" cy="15620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6B3CF78-D224-4511-A157-E36EF93A4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5687" y="16260421"/>
              <a:ext cx="1951909" cy="15401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98EF3526-8B00-4671-AFD5-FD42B6A5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9672" y="13683732"/>
              <a:ext cx="4091444" cy="24366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8" name="Rectangle 70">
              <a:extLst>
                <a:ext uri="{FF2B5EF4-FFF2-40B4-BE49-F238E27FC236}">
                  <a16:creationId xmlns:a16="http://schemas.microsoft.com/office/drawing/2014/main" id="{E6908449-B288-4758-A169-0A444EC8B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3199" y="18036785"/>
              <a:ext cx="2493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BEACON</a:t>
              </a:r>
            </a:p>
          </p:txBody>
        </p:sp>
        <p:sp>
          <p:nvSpPr>
            <p:cNvPr id="39" name="Rectangle 47">
              <a:extLst>
                <a:ext uri="{FF2B5EF4-FFF2-40B4-BE49-F238E27FC236}">
                  <a16:creationId xmlns:a16="http://schemas.microsoft.com/office/drawing/2014/main" id="{BC7CCC18-1B02-4019-AD1A-978CF6465AAA}"/>
                </a:ext>
              </a:extLst>
            </p:cNvPr>
            <p:cNvSpPr/>
            <p:nvPr/>
          </p:nvSpPr>
          <p:spPr>
            <a:xfrm>
              <a:off x="6717553" y="18485289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Color Box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253F5B7-D4FA-4CF9-8399-9E38DD7150A4}"/>
              </a:ext>
            </a:extLst>
          </p:cNvPr>
          <p:cNvGrpSpPr/>
          <p:nvPr/>
        </p:nvGrpSpPr>
        <p:grpSpPr>
          <a:xfrm>
            <a:off x="1847126" y="-5423914"/>
            <a:ext cx="4345916" cy="5197185"/>
            <a:chOff x="1141278" y="13688214"/>
            <a:chExt cx="4345916" cy="5197185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28A5B77-2E15-4DB4-9404-C9421F89B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29306" y="13688214"/>
              <a:ext cx="4257888" cy="41380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2" name="Rectangle 46">
              <a:extLst>
                <a:ext uri="{FF2B5EF4-FFF2-40B4-BE49-F238E27FC236}">
                  <a16:creationId xmlns:a16="http://schemas.microsoft.com/office/drawing/2014/main" id="{F75C16D6-5DAB-4F29-998E-BA5116889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278" y="18036785"/>
              <a:ext cx="30167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TREES</a:t>
              </a:r>
            </a:p>
          </p:txBody>
        </p:sp>
        <p:sp>
          <p:nvSpPr>
            <p:cNvPr id="43" name="Rectangle 47">
              <a:extLst>
                <a:ext uri="{FF2B5EF4-FFF2-40B4-BE49-F238E27FC236}">
                  <a16:creationId xmlns:a16="http://schemas.microsoft.com/office/drawing/2014/main" id="{62F88E66-9D41-47ED-9D4D-C3D4A7D70360}"/>
                </a:ext>
              </a:extLst>
            </p:cNvPr>
            <p:cNvSpPr/>
            <p:nvPr/>
          </p:nvSpPr>
          <p:spPr>
            <a:xfrm>
              <a:off x="1145614" y="18485289"/>
              <a:ext cx="40400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noProof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Palm Tree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A482F7-A0BC-4193-993E-4A2A82E9ECDA}"/>
              </a:ext>
            </a:extLst>
          </p:cNvPr>
          <p:cNvGrpSpPr/>
          <p:nvPr/>
        </p:nvGrpSpPr>
        <p:grpSpPr>
          <a:xfrm>
            <a:off x="323149" y="847468"/>
            <a:ext cx="1023037" cy="1023037"/>
            <a:chOff x="6716347" y="1023581"/>
            <a:chExt cx="1296537" cy="1296537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DD5AA05-52AB-49ED-844A-43B0F59D60EF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形 45" descr="齿轮">
              <a:extLst>
                <a:ext uri="{FF2B5EF4-FFF2-40B4-BE49-F238E27FC236}">
                  <a16:creationId xmlns:a16="http://schemas.microsoft.com/office/drawing/2014/main" id="{B219965E-D4FA-43CC-8B9F-71AB5312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047495E-5B4D-409F-BE21-934ACBFE25B7}"/>
              </a:ext>
            </a:extLst>
          </p:cNvPr>
          <p:cNvGrpSpPr/>
          <p:nvPr/>
        </p:nvGrpSpPr>
        <p:grpSpPr>
          <a:xfrm>
            <a:off x="-2122344" y="830698"/>
            <a:ext cx="1023037" cy="1023037"/>
            <a:chOff x="5447731" y="4622552"/>
            <a:chExt cx="1296537" cy="1296537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056F772-9C16-4CBD-B4F9-33C8D137F8D6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形 48" descr="热带场景">
              <a:extLst>
                <a:ext uri="{FF2B5EF4-FFF2-40B4-BE49-F238E27FC236}">
                  <a16:creationId xmlns:a16="http://schemas.microsoft.com/office/drawing/2014/main" id="{BF7263A0-74ED-4D4D-89DB-F4104C5B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795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4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4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4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BF8006EC-6DE5-4494-A9B7-CEDDB3B18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2534" y="1178177"/>
            <a:ext cx="4246326" cy="2709063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DE748A80-74AA-4A3F-B8E7-2CFC41619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8125" y="5193674"/>
            <a:ext cx="6197761" cy="135030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F214557-2F55-472F-937E-661DD79CB4F8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20F94E-3045-4496-8EFE-15C5D4354BCE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F548A1-C922-407F-8A45-4E2492AF4816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D8775A-AD0B-459C-8E10-1D5D19B611D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9E06D0-A62D-4577-A8B5-EC1597F2B24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图片 6" descr="图片包含 木, 桌子, 游戏机, 电脑&#10;&#10;描述已自动生成">
            <a:extLst>
              <a:ext uri="{FF2B5EF4-FFF2-40B4-BE49-F238E27FC236}">
                <a16:creationId xmlns:a16="http://schemas.microsoft.com/office/drawing/2014/main" id="{A994C7D8-9AA2-4683-811B-14A380208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80" y="138793"/>
            <a:ext cx="2161297" cy="4787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74E8EC7-2136-4296-BF5D-97978319AF2B}"/>
              </a:ext>
            </a:extLst>
          </p:cNvPr>
          <p:cNvSpPr/>
          <p:nvPr/>
        </p:nvSpPr>
        <p:spPr>
          <a:xfrm>
            <a:off x="9027738" y="402889"/>
            <a:ext cx="266932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ndara" panose="020E0502030303020204" pitchFamily="34" charset="0"/>
              </a:rPr>
              <a:t>Multiprocessing</a:t>
            </a:r>
            <a:endParaRPr lang="en-US" altLang="zh-CN" sz="2400" b="1" dirty="0">
              <a:latin typeface="Candara" panose="020E0502030303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7E7AF6-0699-47A7-B618-4793956E61A4}"/>
              </a:ext>
            </a:extLst>
          </p:cNvPr>
          <p:cNvSpPr txBox="1"/>
          <p:nvPr/>
        </p:nvSpPr>
        <p:spPr>
          <a:xfrm>
            <a:off x="9512902" y="3331699"/>
            <a:ext cx="2184156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andara" panose="020E0502030303020204" pitchFamily="34" charset="0"/>
              </a:rPr>
              <a:t>Problems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Data delay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Frame loss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blocking</a:t>
            </a:r>
            <a:endParaRPr lang="en-US" altLang="zh-CN" sz="2000" dirty="0">
              <a:latin typeface="Candara" panose="020E0502030303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E6EC97-AB60-4239-BBC4-A6F407C2FEE5}"/>
              </a:ext>
            </a:extLst>
          </p:cNvPr>
          <p:cNvSpPr txBox="1"/>
          <p:nvPr/>
        </p:nvSpPr>
        <p:spPr>
          <a:xfrm>
            <a:off x="9512902" y="1543731"/>
            <a:ext cx="2184156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andara" panose="020E0502030303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3 separate processes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High performance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easy to cooperate</a:t>
            </a:r>
            <a:endParaRPr lang="en-US" altLang="zh-CN" sz="2000" dirty="0">
              <a:latin typeface="Candara" panose="020E0502030303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52F03A9-AB23-4501-9227-0A3A62131310}"/>
              </a:ext>
            </a:extLst>
          </p:cNvPr>
          <p:cNvGrpSpPr/>
          <p:nvPr/>
        </p:nvGrpSpPr>
        <p:grpSpPr>
          <a:xfrm>
            <a:off x="2450276" y="7069476"/>
            <a:ext cx="7291448" cy="1613316"/>
            <a:chOff x="2450276" y="2858975"/>
            <a:chExt cx="7291448" cy="1613316"/>
          </a:xfrm>
        </p:grpSpPr>
        <p:pic>
          <p:nvPicPr>
            <p:cNvPr id="20" name="图片 19" descr="图片包含 游戏机, 天线&#10;&#10;描述已自动生成">
              <a:extLst>
                <a:ext uri="{FF2B5EF4-FFF2-40B4-BE49-F238E27FC236}">
                  <a16:creationId xmlns:a16="http://schemas.microsoft.com/office/drawing/2014/main" id="{7BA6ABAC-432E-4FB7-BA2D-4A832852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276" y="2858975"/>
              <a:ext cx="7291448" cy="11400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7E6EE0-7052-4C6F-B248-8FF16698ECDC}"/>
                </a:ext>
              </a:extLst>
            </p:cNvPr>
            <p:cNvSpPr txBox="1"/>
            <p:nvPr/>
          </p:nvSpPr>
          <p:spPr>
            <a:xfrm>
              <a:off x="4352496" y="4133737"/>
              <a:ext cx="3487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git branch graph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3F788C-93D3-429A-9268-CD77F28D417F}"/>
              </a:ext>
            </a:extLst>
          </p:cNvPr>
          <p:cNvGrpSpPr/>
          <p:nvPr/>
        </p:nvGrpSpPr>
        <p:grpSpPr>
          <a:xfrm>
            <a:off x="323149" y="847468"/>
            <a:ext cx="1023037" cy="1023037"/>
            <a:chOff x="6716347" y="1023581"/>
            <a:chExt cx="1296537" cy="1296537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DD26570-28F2-4AFF-A6C5-7459EFE377C1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形 31" descr="齿轮">
              <a:extLst>
                <a:ext uri="{FF2B5EF4-FFF2-40B4-BE49-F238E27FC236}">
                  <a16:creationId xmlns:a16="http://schemas.microsoft.com/office/drawing/2014/main" id="{E4041666-2A80-4969-9233-0EED5AFA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99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BF8006EC-6DE5-4494-A9B7-CEDDB3B18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2623" y="-3867392"/>
            <a:ext cx="3537579" cy="225689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DE748A80-74AA-4A3F-B8E7-2CFC41619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400" y="-1226422"/>
            <a:ext cx="5212977" cy="113574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F214557-2F55-472F-937E-661DD79CB4F8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20F94E-3045-4496-8EFE-15C5D4354BCE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F548A1-C922-407F-8A45-4E2492AF4816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D8775A-AD0B-459C-8E10-1D5D19B611D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9E06D0-A62D-4577-A8B5-EC1597F2B24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图片 6" descr="图片包含 木, 桌子, 游戏机, 电脑&#10;&#10;描述已自动生成">
            <a:extLst>
              <a:ext uri="{FF2B5EF4-FFF2-40B4-BE49-F238E27FC236}">
                <a16:creationId xmlns:a16="http://schemas.microsoft.com/office/drawing/2014/main" id="{A994C7D8-9AA2-4683-811B-14A380208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78" y="-5080709"/>
            <a:ext cx="1566506" cy="3470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74E8EC7-2136-4296-BF5D-97978319AF2B}"/>
              </a:ext>
            </a:extLst>
          </p:cNvPr>
          <p:cNvSpPr/>
          <p:nvPr/>
        </p:nvSpPr>
        <p:spPr>
          <a:xfrm>
            <a:off x="8989024" y="-4668590"/>
            <a:ext cx="266932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ndara" panose="020E0502030303020204" pitchFamily="34" charset="0"/>
              </a:rPr>
              <a:t>Multiprocessing</a:t>
            </a:r>
            <a:endParaRPr lang="en-US" altLang="zh-CN" sz="2400" b="1" dirty="0">
              <a:latin typeface="Candara" panose="020E0502030303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7E7AF6-0699-47A7-B618-4793956E61A4}"/>
              </a:ext>
            </a:extLst>
          </p:cNvPr>
          <p:cNvSpPr txBox="1"/>
          <p:nvPr/>
        </p:nvSpPr>
        <p:spPr>
          <a:xfrm>
            <a:off x="9474188" y="-1739780"/>
            <a:ext cx="2184156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andara" panose="020E0502030303020204" pitchFamily="34" charset="0"/>
              </a:rPr>
              <a:t>Problems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Data delay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Frame loss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blocking</a:t>
            </a:r>
            <a:endParaRPr lang="en-US" altLang="zh-CN" sz="2000" dirty="0">
              <a:latin typeface="Candara" panose="020E0502030303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E6EC97-AB60-4239-BBC4-A6F407C2FEE5}"/>
              </a:ext>
            </a:extLst>
          </p:cNvPr>
          <p:cNvSpPr txBox="1"/>
          <p:nvPr/>
        </p:nvSpPr>
        <p:spPr>
          <a:xfrm>
            <a:off x="9474188" y="-3527748"/>
            <a:ext cx="2184156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andara" panose="020E0502030303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3 separate processes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High performance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easy to cooperate</a:t>
            </a:r>
            <a:endParaRPr lang="en-US" altLang="zh-CN" sz="2000" dirty="0">
              <a:latin typeface="Candara" panose="020E0502030303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11C1A9-5EF8-408E-85FF-D60511982EEC}"/>
              </a:ext>
            </a:extLst>
          </p:cNvPr>
          <p:cNvSpPr/>
          <p:nvPr/>
        </p:nvSpPr>
        <p:spPr>
          <a:xfrm>
            <a:off x="9548739" y="402889"/>
            <a:ext cx="2577244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ndara" panose="020E0502030303020204" pitchFamily="34" charset="0"/>
              </a:rPr>
              <a:t>Version Control</a:t>
            </a:r>
            <a:endParaRPr lang="en-US" altLang="zh-CN" sz="2400" b="1" dirty="0">
              <a:latin typeface="Candara" panose="020E0502030303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C719FD-FDC1-45FF-90BB-3A936E0B10EF}"/>
              </a:ext>
            </a:extLst>
          </p:cNvPr>
          <p:cNvGrpSpPr/>
          <p:nvPr/>
        </p:nvGrpSpPr>
        <p:grpSpPr>
          <a:xfrm>
            <a:off x="2450276" y="2858975"/>
            <a:ext cx="7291448" cy="1613316"/>
            <a:chOff x="2450276" y="2858975"/>
            <a:chExt cx="7291448" cy="1613316"/>
          </a:xfrm>
        </p:grpSpPr>
        <p:pic>
          <p:nvPicPr>
            <p:cNvPr id="3" name="图片 2" descr="图片包含 游戏机, 天线&#10;&#10;描述已自动生成">
              <a:extLst>
                <a:ext uri="{FF2B5EF4-FFF2-40B4-BE49-F238E27FC236}">
                  <a16:creationId xmlns:a16="http://schemas.microsoft.com/office/drawing/2014/main" id="{10062C56-331C-443C-9AE4-4A41E857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276" y="2858975"/>
              <a:ext cx="7291448" cy="11400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51E03EA-C0B0-4E7D-88CF-2C3C8B10DEBF}"/>
                </a:ext>
              </a:extLst>
            </p:cNvPr>
            <p:cNvSpPr txBox="1"/>
            <p:nvPr/>
          </p:nvSpPr>
          <p:spPr>
            <a:xfrm>
              <a:off x="4352496" y="4133737"/>
              <a:ext cx="3487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git branch graph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D4F7CDCF-1F29-4B28-9F58-FC2F276C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17" y="7358153"/>
            <a:ext cx="4247967" cy="1813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219FCC5-8359-4951-9CF6-C1CC426AC388}"/>
              </a:ext>
            </a:extLst>
          </p:cNvPr>
          <p:cNvGrpSpPr/>
          <p:nvPr/>
        </p:nvGrpSpPr>
        <p:grpSpPr>
          <a:xfrm>
            <a:off x="3705896" y="7081305"/>
            <a:ext cx="4780208" cy="6858000"/>
            <a:chOff x="3739949" y="-1"/>
            <a:chExt cx="4780208" cy="685800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65B1396-CE1C-42C6-83AF-FC07C0CBD0FD}"/>
                </a:ext>
              </a:extLst>
            </p:cNvPr>
            <p:cNvGrpSpPr/>
            <p:nvPr/>
          </p:nvGrpSpPr>
          <p:grpSpPr>
            <a:xfrm>
              <a:off x="3739949" y="-1"/>
              <a:ext cx="4780208" cy="6858000"/>
              <a:chOff x="3651402" y="33512"/>
              <a:chExt cx="4959861" cy="711574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7F0D33B-4CE8-4799-A9BD-AE62FF7E6D72}"/>
                  </a:ext>
                </a:extLst>
              </p:cNvPr>
              <p:cNvSpPr/>
              <p:nvPr/>
            </p:nvSpPr>
            <p:spPr>
              <a:xfrm>
                <a:off x="3651402" y="33512"/>
                <a:ext cx="4959861" cy="2681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BED271D-3F61-4A1B-AFB7-C5C6B067F74C}"/>
                  </a:ext>
                </a:extLst>
              </p:cNvPr>
              <p:cNvSpPr/>
              <p:nvPr/>
            </p:nvSpPr>
            <p:spPr>
              <a:xfrm>
                <a:off x="3651402" y="6634714"/>
                <a:ext cx="4959861" cy="5145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" name="图片 32" descr="黑色的电子产品&#10;&#10;描述已自动生成">
                <a:extLst>
                  <a:ext uri="{FF2B5EF4-FFF2-40B4-BE49-F238E27FC236}">
                    <a16:creationId xmlns:a16="http://schemas.microsoft.com/office/drawing/2014/main" id="{20CDF9B3-1745-43E6-9230-7F08FBAA5E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93" t="2235" r="19803" b="1763"/>
              <a:stretch/>
            </p:blipFill>
            <p:spPr>
              <a:xfrm>
                <a:off x="3651402" y="85264"/>
                <a:ext cx="4959861" cy="6772736"/>
              </a:xfrm>
              <a:prstGeom prst="rect">
                <a:avLst/>
              </a:prstGeom>
            </p:spPr>
          </p:pic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CAA7293-7B4D-4B46-B189-45473E485471}"/>
                </a:ext>
              </a:extLst>
            </p:cNvPr>
            <p:cNvSpPr txBox="1"/>
            <p:nvPr/>
          </p:nvSpPr>
          <p:spPr>
            <a:xfrm>
              <a:off x="4595423" y="6430172"/>
              <a:ext cx="3001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pull request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AAF806B-279E-4A80-9A30-722AA220CB30}"/>
              </a:ext>
            </a:extLst>
          </p:cNvPr>
          <p:cNvGrpSpPr/>
          <p:nvPr/>
        </p:nvGrpSpPr>
        <p:grpSpPr>
          <a:xfrm>
            <a:off x="323149" y="847468"/>
            <a:ext cx="1023037" cy="1023037"/>
            <a:chOff x="6716347" y="1023581"/>
            <a:chExt cx="1296537" cy="1296537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A1B56F8-A691-4A1A-9C9D-29BB2B8C03C4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形 35" descr="齿轮">
              <a:extLst>
                <a:ext uri="{FF2B5EF4-FFF2-40B4-BE49-F238E27FC236}">
                  <a16:creationId xmlns:a16="http://schemas.microsoft.com/office/drawing/2014/main" id="{611F19C5-2FCF-43CA-BF8D-738E850AB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15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DPS_mihotel_4">
            <a:hlinkClick r:id="" action="ppaction://media"/>
            <a:extLst>
              <a:ext uri="{FF2B5EF4-FFF2-40B4-BE49-F238E27FC236}">
                <a16:creationId xmlns:a16="http://schemas.microsoft.com/office/drawing/2014/main" id="{975DBD2A-7553-4924-A54C-6D11AA26FF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E109911-6C0C-44A4-BA39-FE0CFCA76A95}"/>
              </a:ext>
            </a:extLst>
          </p:cNvPr>
          <p:cNvSpPr/>
          <p:nvPr/>
        </p:nvSpPr>
        <p:spPr>
          <a:xfrm>
            <a:off x="-20" y="3969834"/>
            <a:ext cx="12192000" cy="1548400"/>
          </a:xfrm>
          <a:prstGeom prst="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861BDE-4AE3-4D6A-B288-AECA949A15DA}"/>
              </a:ext>
            </a:extLst>
          </p:cNvPr>
          <p:cNvSpPr txBox="1"/>
          <p:nvPr/>
        </p:nvSpPr>
        <p:spPr>
          <a:xfrm>
            <a:off x="323543" y="4206864"/>
            <a:ext cx="1037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Team Project Presentation</a:t>
            </a:r>
            <a:endParaRPr lang="zh-CN" altLang="en-US" sz="5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7E5DB6-3FD2-4B42-8B2F-8EF832433DF7}"/>
              </a:ext>
            </a:extLst>
          </p:cNvPr>
          <p:cNvSpPr/>
          <p:nvPr/>
        </p:nvSpPr>
        <p:spPr>
          <a:xfrm>
            <a:off x="419077" y="4199018"/>
            <a:ext cx="497179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66A31F-AD82-4E2E-A2C8-CA8307E75559}"/>
              </a:ext>
            </a:extLst>
          </p:cNvPr>
          <p:cNvSpPr txBox="1"/>
          <p:nvPr/>
        </p:nvSpPr>
        <p:spPr>
          <a:xfrm>
            <a:off x="11013744" y="5107474"/>
            <a:ext cx="108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2020.06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F711E7-DD00-4D15-A14A-AA2EFDE46E71}"/>
              </a:ext>
            </a:extLst>
          </p:cNvPr>
          <p:cNvSpPr txBox="1"/>
          <p:nvPr/>
        </p:nvSpPr>
        <p:spPr>
          <a:xfrm>
            <a:off x="460003" y="5107958"/>
            <a:ext cx="419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Biome Light" panose="020B0303030204020804" pitchFamily="34" charset="0"/>
                <a:ea typeface="微软雅黑" panose="020B0503020204020204" pitchFamily="34" charset="-122"/>
                <a:cs typeface="Biome Light" panose="020B0303030204020804" pitchFamily="34" charset="0"/>
              </a:rPr>
              <a:t>T</a:t>
            </a:r>
            <a:r>
              <a:rPr lang="en-US" altLang="zh-CN" dirty="0">
                <a:solidFill>
                  <a:schemeClr val="bg1"/>
                </a:solidFill>
                <a:latin typeface="Biome Light" panose="020B0303030204020804" pitchFamily="34" charset="0"/>
                <a:ea typeface="微软雅黑" panose="020B0503020204020204" pitchFamily="34" charset="-122"/>
                <a:cs typeface="Biome Light" panose="020B0303030204020804" pitchFamily="34" charset="0"/>
              </a:rPr>
              <a:t>eam </a:t>
            </a:r>
            <a:r>
              <a:rPr lang="en-US" altLang="zh-CN" b="1" dirty="0">
                <a:solidFill>
                  <a:schemeClr val="bg1"/>
                </a:solidFill>
                <a:latin typeface="Biome Light" panose="020B0303030204020804" pitchFamily="34" charset="0"/>
                <a:ea typeface="微软雅黑" panose="020B0503020204020204" pitchFamily="34" charset="-122"/>
                <a:cs typeface="Biome Light" panose="020B0303030204020804" pitchFamily="3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Biome Light" panose="020B0303030204020804" pitchFamily="34" charset="0"/>
                <a:ea typeface="微软雅黑" panose="020B0503020204020204" pitchFamily="34" charset="-122"/>
                <a:cs typeface="Biome Light" panose="020B0303030204020804" pitchFamily="34" charset="0"/>
              </a:rPr>
              <a:t>esign </a:t>
            </a:r>
            <a:r>
              <a:rPr lang="en-US" altLang="zh-CN" b="1" dirty="0">
                <a:solidFill>
                  <a:schemeClr val="bg1"/>
                </a:solidFill>
                <a:latin typeface="Biome Light" panose="020B0303030204020804" pitchFamily="34" charset="0"/>
                <a:ea typeface="微软雅黑" panose="020B0503020204020204" pitchFamily="34" charset="-122"/>
                <a:cs typeface="Biome Light" panose="020B0303030204020804" pitchFamily="34" charset="0"/>
              </a:rPr>
              <a:t>P</a:t>
            </a:r>
            <a:r>
              <a:rPr lang="en-US" altLang="zh-CN" dirty="0">
                <a:solidFill>
                  <a:schemeClr val="bg1"/>
                </a:solidFill>
                <a:latin typeface="Biome Light" panose="020B0303030204020804" pitchFamily="34" charset="0"/>
                <a:ea typeface="微软雅黑" panose="020B0503020204020204" pitchFamily="34" charset="-122"/>
                <a:cs typeface="Biome Light" panose="020B0303030204020804" pitchFamily="34" charset="0"/>
              </a:rPr>
              <a:t>roject and </a:t>
            </a:r>
            <a:r>
              <a:rPr lang="en-US" altLang="zh-CN" b="1" dirty="0">
                <a:solidFill>
                  <a:schemeClr val="bg1"/>
                </a:solidFill>
                <a:latin typeface="Biome Light" panose="020B0303030204020804" pitchFamily="34" charset="0"/>
                <a:ea typeface="微软雅黑" panose="020B0503020204020204" pitchFamily="34" charset="-122"/>
                <a:cs typeface="Biome Light" panose="020B0303030204020804" pitchFamily="34" charset="0"/>
              </a:rPr>
              <a:t>S</a:t>
            </a:r>
            <a:r>
              <a:rPr lang="en-US" altLang="zh-CN" dirty="0">
                <a:solidFill>
                  <a:schemeClr val="bg1"/>
                </a:solidFill>
                <a:latin typeface="Biome Light" panose="020B0303030204020804" pitchFamily="34" charset="0"/>
                <a:ea typeface="微软雅黑" panose="020B0503020204020204" pitchFamily="34" charset="-122"/>
                <a:cs typeface="Biome Light" panose="020B0303030204020804" pitchFamily="34" charset="0"/>
              </a:rPr>
              <a:t>kills</a:t>
            </a:r>
            <a:endParaRPr lang="zh-CN" altLang="en-US" dirty="0">
              <a:solidFill>
                <a:schemeClr val="bg1"/>
              </a:solidFill>
              <a:latin typeface="Biome Light" panose="020B0303030204020804" pitchFamily="34" charset="0"/>
              <a:ea typeface="微软雅黑" panose="020B0503020204020204" pitchFamily="34" charset="-122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10122"/>
      </p:ext>
    </p:extLst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F214557-2F55-472F-937E-661DD79CB4F8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20F94E-3045-4496-8EFE-15C5D4354BCE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F548A1-C922-407F-8A45-4E2492AF4816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D8775A-AD0B-459C-8E10-1D5D19B611D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9E06D0-A62D-4577-A8B5-EC1597F2B24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11C1A9-5EF8-408E-85FF-D60511982EEC}"/>
              </a:ext>
            </a:extLst>
          </p:cNvPr>
          <p:cNvSpPr/>
          <p:nvPr/>
        </p:nvSpPr>
        <p:spPr>
          <a:xfrm>
            <a:off x="9548739" y="402889"/>
            <a:ext cx="2577244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ndara" panose="020E0502030303020204" pitchFamily="34" charset="0"/>
              </a:rPr>
              <a:t>Version Control</a:t>
            </a:r>
            <a:endParaRPr lang="en-US" altLang="zh-CN" sz="2400" b="1" dirty="0">
              <a:latin typeface="Candara" panose="020E0502030303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AC021A2-D2E3-4DFC-8E8B-7B8E6C89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17" y="276847"/>
            <a:ext cx="4247967" cy="1813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B062A88-EF1D-44B6-ACE6-A254E22D31EB}"/>
              </a:ext>
            </a:extLst>
          </p:cNvPr>
          <p:cNvGrpSpPr/>
          <p:nvPr/>
        </p:nvGrpSpPr>
        <p:grpSpPr>
          <a:xfrm>
            <a:off x="3705896" y="-3858"/>
            <a:ext cx="4780208" cy="6861859"/>
            <a:chOff x="3739949" y="17408"/>
            <a:chExt cx="4780208" cy="686185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D922FA9-64C1-4D10-A896-2D5E9B1D0F54}"/>
                </a:ext>
              </a:extLst>
            </p:cNvPr>
            <p:cNvGrpSpPr/>
            <p:nvPr/>
          </p:nvGrpSpPr>
          <p:grpSpPr>
            <a:xfrm>
              <a:off x="3739949" y="17408"/>
              <a:ext cx="4780208" cy="6861859"/>
              <a:chOff x="3651402" y="51575"/>
              <a:chExt cx="4959861" cy="711974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5824842-3A1C-4F1C-8455-91C7EA140F64}"/>
                  </a:ext>
                </a:extLst>
              </p:cNvPr>
              <p:cNvSpPr/>
              <p:nvPr/>
            </p:nvSpPr>
            <p:spPr>
              <a:xfrm>
                <a:off x="3651402" y="51575"/>
                <a:ext cx="4959861" cy="250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F871FE3-C788-468E-8F94-898EF171368A}"/>
                  </a:ext>
                </a:extLst>
              </p:cNvPr>
              <p:cNvSpPr/>
              <p:nvPr/>
            </p:nvSpPr>
            <p:spPr>
              <a:xfrm>
                <a:off x="3651402" y="6634714"/>
                <a:ext cx="4959861" cy="5366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" name="图片 14" descr="黑色的电子产品&#10;&#10;描述已自动生成">
                <a:extLst>
                  <a:ext uri="{FF2B5EF4-FFF2-40B4-BE49-F238E27FC236}">
                    <a16:creationId xmlns:a16="http://schemas.microsoft.com/office/drawing/2014/main" id="{E3527AF9-FFBC-4AAC-858E-EBFC1B6BA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93" t="2235" r="19803" b="1763"/>
              <a:stretch/>
            </p:blipFill>
            <p:spPr>
              <a:xfrm>
                <a:off x="3651402" y="85264"/>
                <a:ext cx="4959861" cy="67727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345B17F-EC3F-417A-80F2-DB1CBB45522D}"/>
                </a:ext>
              </a:extLst>
            </p:cNvPr>
            <p:cNvSpPr txBox="1"/>
            <p:nvPr/>
          </p:nvSpPr>
          <p:spPr>
            <a:xfrm>
              <a:off x="4595423" y="6515236"/>
              <a:ext cx="3001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pull request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5C3F7E-A4F6-410D-8B54-809DDDE9511E}"/>
              </a:ext>
            </a:extLst>
          </p:cNvPr>
          <p:cNvGrpSpPr/>
          <p:nvPr/>
        </p:nvGrpSpPr>
        <p:grpSpPr>
          <a:xfrm>
            <a:off x="3505823" y="-1531814"/>
            <a:ext cx="5180354" cy="1283237"/>
            <a:chOff x="4456933" y="3189054"/>
            <a:chExt cx="5180354" cy="1283237"/>
          </a:xfrm>
        </p:grpSpPr>
        <p:pic>
          <p:nvPicPr>
            <p:cNvPr id="32" name="图片 31" descr="图片包含 游戏机, 天线&#10;&#10;描述已自动生成">
              <a:extLst>
                <a:ext uri="{FF2B5EF4-FFF2-40B4-BE49-F238E27FC236}">
                  <a16:creationId xmlns:a16="http://schemas.microsoft.com/office/drawing/2014/main" id="{22300EB5-8C3F-430C-9795-795E327EF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933" y="3189054"/>
              <a:ext cx="5180354" cy="8099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2F85438-C867-48B6-A87A-CAB1865E7155}"/>
                </a:ext>
              </a:extLst>
            </p:cNvPr>
            <p:cNvSpPr txBox="1"/>
            <p:nvPr/>
          </p:nvSpPr>
          <p:spPr>
            <a:xfrm>
              <a:off x="5303606" y="4133737"/>
              <a:ext cx="3487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git branch graph</a:t>
              </a:r>
            </a:p>
          </p:txBody>
        </p:sp>
      </p:grpSp>
      <p:pic>
        <p:nvPicPr>
          <p:cNvPr id="35" name="图片 34" descr="黑色的屏幕截图&#10;&#10;描述已自动生成">
            <a:extLst>
              <a:ext uri="{FF2B5EF4-FFF2-40B4-BE49-F238E27FC236}">
                <a16:creationId xmlns:a16="http://schemas.microsoft.com/office/drawing/2014/main" id="{825B224E-92CE-45AD-9020-F990552DA6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52" y="9229060"/>
            <a:ext cx="2398432" cy="1180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 descr="手机屏幕的截图&#10;&#10;描述已自动生成">
            <a:extLst>
              <a:ext uri="{FF2B5EF4-FFF2-40B4-BE49-F238E27FC236}">
                <a16:creationId xmlns:a16="http://schemas.microsoft.com/office/drawing/2014/main" id="{AAFFAA3F-C0E9-4390-B81C-4F5FAA9127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16" y="8455161"/>
            <a:ext cx="2398433" cy="3752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 descr="图片包含 游戏机&#10;&#10;描述已自动生成">
            <a:extLst>
              <a:ext uri="{FF2B5EF4-FFF2-40B4-BE49-F238E27FC236}">
                <a16:creationId xmlns:a16="http://schemas.microsoft.com/office/drawing/2014/main" id="{A1F673E0-E088-47E8-9C01-1E9C7AB7F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58" y="9422378"/>
            <a:ext cx="538271" cy="538271"/>
          </a:xfrm>
          <a:prstGeom prst="rect">
            <a:avLst/>
          </a:prstGeom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93A28F7-0B9F-424A-92ED-0FDE9655BD5B}"/>
              </a:ext>
            </a:extLst>
          </p:cNvPr>
          <p:cNvGrpSpPr/>
          <p:nvPr/>
        </p:nvGrpSpPr>
        <p:grpSpPr>
          <a:xfrm>
            <a:off x="323149" y="847468"/>
            <a:ext cx="1023037" cy="1023037"/>
            <a:chOff x="6716347" y="1023581"/>
            <a:chExt cx="1296537" cy="1296537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CF72674-4655-48EB-8096-6D378B7F257B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形 40" descr="齿轮">
              <a:extLst>
                <a:ext uri="{FF2B5EF4-FFF2-40B4-BE49-F238E27FC236}">
                  <a16:creationId xmlns:a16="http://schemas.microsoft.com/office/drawing/2014/main" id="{4F94422A-DEF7-463E-9939-D5F1E41BF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64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5000" decel="7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1.769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F214557-2F55-472F-937E-661DD79CB4F8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20F94E-3045-4496-8EFE-15C5D4354BCE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F548A1-C922-407F-8A45-4E2492AF4816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D8775A-AD0B-459C-8E10-1D5D19B611D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39E06D0-A62D-4577-A8B5-EC1597F2B24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11C1A9-5EF8-408E-85FF-D60511982EEC}"/>
              </a:ext>
            </a:extLst>
          </p:cNvPr>
          <p:cNvSpPr/>
          <p:nvPr/>
        </p:nvSpPr>
        <p:spPr>
          <a:xfrm>
            <a:off x="9548739" y="-1043139"/>
            <a:ext cx="2577244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ndara" panose="020E0502030303020204" pitchFamily="34" charset="0"/>
              </a:rPr>
              <a:t>Version Control</a:t>
            </a:r>
            <a:endParaRPr lang="en-US" altLang="zh-CN" sz="2400" b="1" dirty="0">
              <a:latin typeface="Candara" panose="020E0502030303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AC021A2-D2E3-4DFC-8E8B-7B8E6C89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17" y="-18201270"/>
            <a:ext cx="4247967" cy="1813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B062A88-EF1D-44B6-ACE6-A254E22D31EB}"/>
              </a:ext>
            </a:extLst>
          </p:cNvPr>
          <p:cNvGrpSpPr/>
          <p:nvPr/>
        </p:nvGrpSpPr>
        <p:grpSpPr>
          <a:xfrm>
            <a:off x="3705896" y="-6929515"/>
            <a:ext cx="4780208" cy="6861859"/>
            <a:chOff x="3739949" y="17408"/>
            <a:chExt cx="4780208" cy="686185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D922FA9-64C1-4D10-A896-2D5E9B1D0F54}"/>
                </a:ext>
              </a:extLst>
            </p:cNvPr>
            <p:cNvGrpSpPr/>
            <p:nvPr/>
          </p:nvGrpSpPr>
          <p:grpSpPr>
            <a:xfrm>
              <a:off x="3739949" y="17408"/>
              <a:ext cx="4780208" cy="6861859"/>
              <a:chOff x="3651402" y="51575"/>
              <a:chExt cx="4959861" cy="711974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5824842-3A1C-4F1C-8455-91C7EA140F64}"/>
                  </a:ext>
                </a:extLst>
              </p:cNvPr>
              <p:cNvSpPr/>
              <p:nvPr/>
            </p:nvSpPr>
            <p:spPr>
              <a:xfrm>
                <a:off x="3651402" y="51575"/>
                <a:ext cx="4959861" cy="250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F871FE3-C788-468E-8F94-898EF171368A}"/>
                  </a:ext>
                </a:extLst>
              </p:cNvPr>
              <p:cNvSpPr/>
              <p:nvPr/>
            </p:nvSpPr>
            <p:spPr>
              <a:xfrm>
                <a:off x="3651402" y="6634714"/>
                <a:ext cx="4959861" cy="5366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" name="图片 14" descr="黑色的电子产品&#10;&#10;描述已自动生成">
                <a:extLst>
                  <a:ext uri="{FF2B5EF4-FFF2-40B4-BE49-F238E27FC236}">
                    <a16:creationId xmlns:a16="http://schemas.microsoft.com/office/drawing/2014/main" id="{E3527AF9-FFBC-4AAC-858E-EBFC1B6BA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93" t="2235" r="19803" b="1763"/>
              <a:stretch/>
            </p:blipFill>
            <p:spPr>
              <a:xfrm>
                <a:off x="3651402" y="85264"/>
                <a:ext cx="4959861" cy="67727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345B17F-EC3F-417A-80F2-DB1CBB45522D}"/>
                </a:ext>
              </a:extLst>
            </p:cNvPr>
            <p:cNvSpPr txBox="1"/>
            <p:nvPr/>
          </p:nvSpPr>
          <p:spPr>
            <a:xfrm>
              <a:off x="4595423" y="6515236"/>
              <a:ext cx="3001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pull request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3719939-AE32-4BBF-BBF9-18A09965CA09}"/>
              </a:ext>
            </a:extLst>
          </p:cNvPr>
          <p:cNvSpPr/>
          <p:nvPr/>
        </p:nvSpPr>
        <p:spPr>
          <a:xfrm>
            <a:off x="8841669" y="402889"/>
            <a:ext cx="3316934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ndara" panose="020E0502030303020204" pitchFamily="34" charset="0"/>
              </a:rPr>
              <a:t>Refactor &amp; Optimize</a:t>
            </a:r>
            <a:endParaRPr lang="en-US" altLang="zh-CN" sz="2400" b="1" dirty="0">
              <a:latin typeface="Candara" panose="020E0502030303020204" pitchFamily="34" charset="0"/>
            </a:endParaRPr>
          </a:p>
        </p:txBody>
      </p:sp>
      <p:pic>
        <p:nvPicPr>
          <p:cNvPr id="35" name="图片 34" descr="黑色的屏幕截图&#10;&#10;描述已自动生成">
            <a:extLst>
              <a:ext uri="{FF2B5EF4-FFF2-40B4-BE49-F238E27FC236}">
                <a16:creationId xmlns:a16="http://schemas.microsoft.com/office/drawing/2014/main" id="{FC988B58-C8AF-4A47-9F9E-DA2EC6BB94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25" y="3038646"/>
            <a:ext cx="3353354" cy="165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 descr="手机屏幕的截图&#10;&#10;描述已自动生成">
            <a:extLst>
              <a:ext uri="{FF2B5EF4-FFF2-40B4-BE49-F238E27FC236}">
                <a16:creationId xmlns:a16="http://schemas.microsoft.com/office/drawing/2014/main" id="{EBD15AF7-939E-4F30-85A9-FADE473CD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9" y="1240836"/>
            <a:ext cx="3353355" cy="524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DA7DEDA2-B197-4D55-BC86-948B3BFCB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44" y="3487735"/>
            <a:ext cx="752580" cy="752580"/>
          </a:xfrm>
          <a:prstGeom prst="rect">
            <a:avLst/>
          </a:prstGeom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0914D259-B97E-440D-B835-9F6DAB35CEB0}"/>
              </a:ext>
            </a:extLst>
          </p:cNvPr>
          <p:cNvGrpSpPr/>
          <p:nvPr/>
        </p:nvGrpSpPr>
        <p:grpSpPr>
          <a:xfrm>
            <a:off x="323149" y="847468"/>
            <a:ext cx="1023037" cy="1023037"/>
            <a:chOff x="6716347" y="1023581"/>
            <a:chExt cx="1296537" cy="1296537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4B4D343-9625-4E45-BB25-A3338CCBD639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形 38" descr="齿轮">
              <a:extLst>
                <a:ext uri="{FF2B5EF4-FFF2-40B4-BE49-F238E27FC236}">
                  <a16:creationId xmlns:a16="http://schemas.microsoft.com/office/drawing/2014/main" id="{DDC35203-C645-49E5-9F49-DA7FE6A83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C22E3DE-9A9C-4CD2-B244-DD44DD949037}"/>
              </a:ext>
            </a:extLst>
          </p:cNvPr>
          <p:cNvGrpSpPr/>
          <p:nvPr/>
        </p:nvGrpSpPr>
        <p:grpSpPr>
          <a:xfrm>
            <a:off x="-1086552" y="851963"/>
            <a:ext cx="1023037" cy="1023037"/>
            <a:chOff x="6907415" y="2589663"/>
            <a:chExt cx="1296537" cy="1296537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347FF92-D1BD-4CC4-B758-9E360FD1D986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形 41" descr="灯泡">
              <a:extLst>
                <a:ext uri="{FF2B5EF4-FFF2-40B4-BE49-F238E27FC236}">
                  <a16:creationId xmlns:a16="http://schemas.microsoft.com/office/drawing/2014/main" id="{008D9A6C-193D-4700-A89E-D96C2E656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7EB0854-FC7C-4F98-A51E-DA81064EED4E}"/>
              </a:ext>
            </a:extLst>
          </p:cNvPr>
          <p:cNvSpPr txBox="1"/>
          <p:nvPr/>
        </p:nvSpPr>
        <p:spPr>
          <a:xfrm>
            <a:off x="3710673" y="7077090"/>
            <a:ext cx="477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TOTAL DECISION DESIGN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pic>
        <p:nvPicPr>
          <p:cNvPr id="44" name="图片 43" descr="手机屏幕截图&#10;&#10;描述已自动生成">
            <a:extLst>
              <a:ext uri="{FF2B5EF4-FFF2-40B4-BE49-F238E27FC236}">
                <a16:creationId xmlns:a16="http://schemas.microsoft.com/office/drawing/2014/main" id="{E7326544-5313-4ECB-9080-47CFF92132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868" y="779391"/>
            <a:ext cx="10376291" cy="5779509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图片 44" descr="手机屏幕截图&#10;&#10;描述已自动生成">
            <a:extLst>
              <a:ext uri="{FF2B5EF4-FFF2-40B4-BE49-F238E27FC236}">
                <a16:creationId xmlns:a16="http://schemas.microsoft.com/office/drawing/2014/main" id="{FC62E357-B750-4AB3-80DA-E39349E06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464" y="776343"/>
            <a:ext cx="10364098" cy="5785605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21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BEEBEF5-2E65-4F3B-B8FC-4729FAD75936}"/>
              </a:ext>
            </a:extLst>
          </p:cNvPr>
          <p:cNvGrpSpPr/>
          <p:nvPr/>
        </p:nvGrpSpPr>
        <p:grpSpPr>
          <a:xfrm>
            <a:off x="909202" y="3018064"/>
            <a:ext cx="10373597" cy="5781408"/>
            <a:chOff x="11001528" y="808264"/>
            <a:chExt cx="10373597" cy="578140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316B491-C1FF-474E-9188-7986CC90E34F}"/>
                </a:ext>
              </a:extLst>
            </p:cNvPr>
            <p:cNvGrpSpPr/>
            <p:nvPr/>
          </p:nvGrpSpPr>
          <p:grpSpPr>
            <a:xfrm>
              <a:off x="12296889" y="808264"/>
              <a:ext cx="9078236" cy="5781408"/>
              <a:chOff x="3118527" y="808265"/>
              <a:chExt cx="9078236" cy="5781408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41FD121-9E3D-41B4-B173-78539C24D88C}"/>
                  </a:ext>
                </a:extLst>
              </p:cNvPr>
              <p:cNvSpPr/>
              <p:nvPr/>
            </p:nvSpPr>
            <p:spPr>
              <a:xfrm>
                <a:off x="3118527" y="808265"/>
                <a:ext cx="9078236" cy="57814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" name="图片 3">
                <a:extLst>
                  <a:ext uri="{FF2B5EF4-FFF2-40B4-BE49-F238E27FC236}">
                    <a16:creationId xmlns:a16="http://schemas.microsoft.com/office/drawing/2014/main" id="{33349D67-3483-4B60-AA54-2758882509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801" y="1722883"/>
                <a:ext cx="4292317" cy="4112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图片 4">
                <a:extLst>
                  <a:ext uri="{FF2B5EF4-FFF2-40B4-BE49-F238E27FC236}">
                    <a16:creationId xmlns:a16="http://schemas.microsoft.com/office/drawing/2014/main" id="{5C33F896-BE38-4C4A-B6E3-CBEB21150A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7144" y="1698048"/>
                <a:ext cx="4378568" cy="4162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" name="矩形: 圆顶角 49">
              <a:extLst>
                <a:ext uri="{FF2B5EF4-FFF2-40B4-BE49-F238E27FC236}">
                  <a16:creationId xmlns:a16="http://schemas.microsoft.com/office/drawing/2014/main" id="{144F10A7-89B8-413C-9792-BEF9B1B89F09}"/>
                </a:ext>
              </a:extLst>
            </p:cNvPr>
            <p:cNvSpPr/>
            <p:nvPr/>
          </p:nvSpPr>
          <p:spPr>
            <a:xfrm rot="16200000">
              <a:off x="10807717" y="5100499"/>
              <a:ext cx="1691804" cy="1286539"/>
            </a:xfrm>
            <a:prstGeom prst="round2SameRect">
              <a:avLst/>
            </a:prstGeom>
            <a:solidFill>
              <a:srgbClr val="C373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CROSS GATE</a:t>
              </a:r>
              <a:endParaRPr lang="zh-CN" altLang="en-US" sz="2800" b="1" dirty="0">
                <a:solidFill>
                  <a:schemeClr val="bg1"/>
                </a:solidFill>
              </a:endParaRPr>
            </a:p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: 圆顶角 25">
              <a:extLst>
                <a:ext uri="{FF2B5EF4-FFF2-40B4-BE49-F238E27FC236}">
                  <a16:creationId xmlns:a16="http://schemas.microsoft.com/office/drawing/2014/main" id="{D431BF2D-1E2C-45CB-88CE-864A361B2349}"/>
                </a:ext>
              </a:extLst>
            </p:cNvPr>
            <p:cNvSpPr/>
            <p:nvPr/>
          </p:nvSpPr>
          <p:spPr>
            <a:xfrm rot="16200000">
              <a:off x="10798896" y="3060107"/>
              <a:ext cx="1691804" cy="1286539"/>
            </a:xfrm>
            <a:prstGeom prst="round2SameRect">
              <a:avLst/>
            </a:prstGeom>
            <a:solidFill>
              <a:srgbClr val="6363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</a:rPr>
                <a:t>CROSS BRIDGE</a:t>
              </a:r>
              <a:endParaRPr lang="zh-CN" altLang="en-US" sz="28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DE4A0F3-6146-4F3A-9F6E-184F6CDDB9D6}"/>
              </a:ext>
            </a:extLst>
          </p:cNvPr>
          <p:cNvGrpSpPr/>
          <p:nvPr/>
        </p:nvGrpSpPr>
        <p:grpSpPr>
          <a:xfrm>
            <a:off x="911615" y="-3649436"/>
            <a:ext cx="10368770" cy="5781408"/>
            <a:chOff x="11006355" y="808264"/>
            <a:chExt cx="10368770" cy="5781408"/>
          </a:xfrm>
        </p:grpSpPr>
        <p:sp>
          <p:nvSpPr>
            <p:cNvPr id="25" name="矩形: 圆顶角 24">
              <a:extLst>
                <a:ext uri="{FF2B5EF4-FFF2-40B4-BE49-F238E27FC236}">
                  <a16:creationId xmlns:a16="http://schemas.microsoft.com/office/drawing/2014/main" id="{42B3BE5E-4F91-474A-A344-123E2A9958BC}"/>
                </a:ext>
              </a:extLst>
            </p:cNvPr>
            <p:cNvSpPr/>
            <p:nvPr/>
          </p:nvSpPr>
          <p:spPr>
            <a:xfrm rot="16200000">
              <a:off x="10803723" y="1010898"/>
              <a:ext cx="1691804" cy="1286539"/>
            </a:xfrm>
            <a:prstGeom prst="round2SameRect">
              <a:avLst/>
            </a:prstGeom>
            <a:solidFill>
              <a:srgbClr val="A0FF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LINE PATROL</a:t>
              </a:r>
              <a:endParaRPr lang="zh-CN" altLang="en-US" sz="2800" b="1" dirty="0">
                <a:solidFill>
                  <a:schemeClr val="bg1"/>
                </a:solidFill>
              </a:endParaRPr>
            </a:p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22AAD8C-FFCF-4797-8BCD-A23C11E3F97E}"/>
                </a:ext>
              </a:extLst>
            </p:cNvPr>
            <p:cNvSpPr/>
            <p:nvPr/>
          </p:nvSpPr>
          <p:spPr>
            <a:xfrm>
              <a:off x="12296889" y="808264"/>
              <a:ext cx="9078236" cy="578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图片 3">
              <a:extLst>
                <a:ext uri="{FF2B5EF4-FFF2-40B4-BE49-F238E27FC236}">
                  <a16:creationId xmlns:a16="http://schemas.microsoft.com/office/drawing/2014/main" id="{E1B6E85E-2C4D-4760-A869-31A4D9B11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6478" y="1693115"/>
              <a:ext cx="7099059" cy="401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893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4">
            <a:extLst>
              <a:ext uri="{FF2B5EF4-FFF2-40B4-BE49-F238E27FC236}">
                <a16:creationId xmlns:a16="http://schemas.microsoft.com/office/drawing/2014/main" id="{DEEAD8BB-A20D-417D-B12F-3BC0871E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794" y="9099900"/>
            <a:ext cx="5630231" cy="1557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Building the Patio &#10;Colour &#10;60 meters &#10;30 meters &#10;0 &#10;River &#10;000 CED &#10;o &#10;20 meters &#10;Bridge &#10;30 meters &#10;15 meters &#10;Pond &#10;70 meters &#10;100 meters ">
            <a:extLst>
              <a:ext uri="{FF2B5EF4-FFF2-40B4-BE49-F238E27FC236}">
                <a16:creationId xmlns:a16="http://schemas.microsoft.com/office/drawing/2014/main" id="{77216893-8B5E-49AB-87A6-2DB8BD11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794" y="7302090"/>
            <a:ext cx="5630231" cy="297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39F0CC86-0B10-4633-B1FC-235E697DC15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888D259-5615-46E8-B9FD-0534424CEC4D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1FE5C41-AE4B-47AF-BEBA-B9869F842463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8BFCC61-9BDA-49F6-B10E-0C3081C6A84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F266C6E-D645-435E-80DE-E5795D551BB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A4383C-7CAA-4E9A-B7C9-C055242183EA}"/>
              </a:ext>
            </a:extLst>
          </p:cNvPr>
          <p:cNvGrpSpPr/>
          <p:nvPr/>
        </p:nvGrpSpPr>
        <p:grpSpPr>
          <a:xfrm>
            <a:off x="323148" y="851963"/>
            <a:ext cx="1023037" cy="1023037"/>
            <a:chOff x="6907415" y="2589663"/>
            <a:chExt cx="1296537" cy="129653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5ADDC12-C9E5-4227-B07F-4767B134A825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灯泡">
              <a:extLst>
                <a:ext uri="{FF2B5EF4-FFF2-40B4-BE49-F238E27FC236}">
                  <a16:creationId xmlns:a16="http://schemas.microsoft.com/office/drawing/2014/main" id="{78517671-C559-48B9-8327-C268B644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6537CA4-C3BE-4BAA-89C1-422EDEBE8540}"/>
              </a:ext>
            </a:extLst>
          </p:cNvPr>
          <p:cNvGrpSpPr/>
          <p:nvPr/>
        </p:nvGrpSpPr>
        <p:grpSpPr>
          <a:xfrm>
            <a:off x="-2496251" y="847468"/>
            <a:ext cx="1023037" cy="1023037"/>
            <a:chOff x="6716347" y="1023581"/>
            <a:chExt cx="1296537" cy="1296537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083785E-C7CC-463A-A667-B9E902A2B1D4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形 31" descr="齿轮">
              <a:extLst>
                <a:ext uri="{FF2B5EF4-FFF2-40B4-BE49-F238E27FC236}">
                  <a16:creationId xmlns:a16="http://schemas.microsoft.com/office/drawing/2014/main" id="{180D5B9C-5905-4E9C-B0EA-FDB928865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  <p:sp>
        <p:nvSpPr>
          <p:cNvPr id="35" name="Subtitle 2">
            <a:extLst>
              <a:ext uri="{FF2B5EF4-FFF2-40B4-BE49-F238E27FC236}">
                <a16:creationId xmlns:a16="http://schemas.microsoft.com/office/drawing/2014/main" id="{B9C38692-1EAF-4E54-8B93-1D1ACCAB87B4}"/>
              </a:ext>
            </a:extLst>
          </p:cNvPr>
          <p:cNvSpPr txBox="1"/>
          <p:nvPr/>
        </p:nvSpPr>
        <p:spPr>
          <a:xfrm>
            <a:off x="3646675" y="2380550"/>
            <a:ext cx="4365250" cy="18386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Communicate with system architecture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Flowchart code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Python code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Communicate with visual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9D31363-4F33-445A-8513-7527DC19998C}"/>
              </a:ext>
            </a:extLst>
          </p:cNvPr>
          <p:cNvSpPr txBox="1"/>
          <p:nvPr/>
        </p:nvSpPr>
        <p:spPr>
          <a:xfrm>
            <a:off x="3710673" y="1057290"/>
            <a:ext cx="477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TOTAL DECISION DESIGN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FBAEC47-F16B-43F6-B085-B93035384214}"/>
              </a:ext>
            </a:extLst>
          </p:cNvPr>
          <p:cNvSpPr/>
          <p:nvPr/>
        </p:nvSpPr>
        <p:spPr>
          <a:xfrm>
            <a:off x="8841669" y="-1292561"/>
            <a:ext cx="3316934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ndara" panose="020E0502030303020204" pitchFamily="34" charset="0"/>
              </a:rPr>
              <a:t>Refactor &amp; Optimize</a:t>
            </a:r>
            <a:endParaRPr lang="en-US" altLang="zh-CN" sz="2400" b="1" dirty="0">
              <a:latin typeface="Candara" panose="020E0502030303020204" pitchFamily="34" charset="0"/>
            </a:endParaRPr>
          </a:p>
        </p:txBody>
      </p:sp>
      <p:pic>
        <p:nvPicPr>
          <p:cNvPr id="38" name="图片 37" descr="黑色的屏幕截图&#10;&#10;描述已自动生成">
            <a:extLst>
              <a:ext uri="{FF2B5EF4-FFF2-40B4-BE49-F238E27FC236}">
                <a16:creationId xmlns:a16="http://schemas.microsoft.com/office/drawing/2014/main" id="{C94EB980-43D8-4DA8-9926-1067D91901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25" y="-3686004"/>
            <a:ext cx="3353354" cy="165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图片 38" descr="手机屏幕的截图&#10;&#10;描述已自动生成">
            <a:extLst>
              <a:ext uri="{FF2B5EF4-FFF2-40B4-BE49-F238E27FC236}">
                <a16:creationId xmlns:a16="http://schemas.microsoft.com/office/drawing/2014/main" id="{8C3AFB6D-9FE9-4FBA-9D53-3C8623656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9" y="-5483814"/>
            <a:ext cx="3353355" cy="524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 descr="图片包含 游戏机&#10;&#10;描述已自动生成">
            <a:extLst>
              <a:ext uri="{FF2B5EF4-FFF2-40B4-BE49-F238E27FC236}">
                <a16:creationId xmlns:a16="http://schemas.microsoft.com/office/drawing/2014/main" id="{D360D17C-AC0B-44BB-937B-0948F07A44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44" y="-3236915"/>
            <a:ext cx="752580" cy="752580"/>
          </a:xfrm>
          <a:prstGeom prst="rect">
            <a:avLst/>
          </a:prstGeom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89C9ED-801B-40FB-866B-2699A34E9F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8314" y="776343"/>
            <a:ext cx="10364098" cy="5785605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064D8486-646E-4288-B02A-CDE3B53929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18" y="779391"/>
            <a:ext cx="10376291" cy="5779509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85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4">
            <a:extLst>
              <a:ext uri="{FF2B5EF4-FFF2-40B4-BE49-F238E27FC236}">
                <a16:creationId xmlns:a16="http://schemas.microsoft.com/office/drawing/2014/main" id="{DEEAD8BB-A20D-417D-B12F-3BC0871E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151" y="4213285"/>
            <a:ext cx="6647698" cy="1838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Building the Patio &#10;Colour &#10;60 meters &#10;30 meters &#10;0 &#10;River &#10;000 CED &#10;o &#10;20 meters &#10;Bridge &#10;30 meters &#10;15 meters &#10;Pond &#10;70 meters &#10;100 meters ">
            <a:extLst>
              <a:ext uri="{FF2B5EF4-FFF2-40B4-BE49-F238E27FC236}">
                <a16:creationId xmlns:a16="http://schemas.microsoft.com/office/drawing/2014/main" id="{77216893-8B5E-49AB-87A6-2DB8BD11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152" y="396992"/>
            <a:ext cx="6647697" cy="3511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39F0CC86-0B10-4633-B1FC-235E697DC15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888D259-5615-46E8-B9FD-0534424CEC4D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1FE5C41-AE4B-47AF-BEBA-B9869F842463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8BFCC61-9BDA-49F6-B10E-0C3081C6A84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F266C6E-D645-435E-80DE-E5795D551BB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A4383C-7CAA-4E9A-B7C9-C055242183EA}"/>
              </a:ext>
            </a:extLst>
          </p:cNvPr>
          <p:cNvGrpSpPr/>
          <p:nvPr/>
        </p:nvGrpSpPr>
        <p:grpSpPr>
          <a:xfrm>
            <a:off x="323148" y="851963"/>
            <a:ext cx="1023037" cy="1023037"/>
            <a:chOff x="6907415" y="2589663"/>
            <a:chExt cx="1296537" cy="129653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5ADDC12-C9E5-4227-B07F-4767B134A825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灯泡">
              <a:extLst>
                <a:ext uri="{FF2B5EF4-FFF2-40B4-BE49-F238E27FC236}">
                  <a16:creationId xmlns:a16="http://schemas.microsoft.com/office/drawing/2014/main" id="{78517671-C559-48B9-8327-C268B644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E89C9ED-801B-40FB-866B-2699A34E9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8314" y="776343"/>
            <a:ext cx="10364098" cy="5785605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B9C38692-1EAF-4E54-8B93-1D1ACCAB87B4}"/>
              </a:ext>
            </a:extLst>
          </p:cNvPr>
          <p:cNvSpPr txBox="1"/>
          <p:nvPr/>
        </p:nvSpPr>
        <p:spPr>
          <a:xfrm>
            <a:off x="3646675" y="-1829500"/>
            <a:ext cx="4365250" cy="18386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Communicate with system architecture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Flowchart code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Python code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Communicate with visual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9D31363-4F33-445A-8513-7527DC19998C}"/>
              </a:ext>
            </a:extLst>
          </p:cNvPr>
          <p:cNvSpPr txBox="1"/>
          <p:nvPr/>
        </p:nvSpPr>
        <p:spPr>
          <a:xfrm>
            <a:off x="3710673" y="-3152760"/>
            <a:ext cx="477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TOTAL DECISION DESIGN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D4BA0FF-BFA7-43F6-82B5-690B6E60A233}"/>
              </a:ext>
            </a:extLst>
          </p:cNvPr>
          <p:cNvGrpSpPr/>
          <p:nvPr/>
        </p:nvGrpSpPr>
        <p:grpSpPr>
          <a:xfrm>
            <a:off x="4302105" y="7284536"/>
            <a:ext cx="3587790" cy="3005874"/>
            <a:chOff x="4872789" y="2772689"/>
            <a:chExt cx="3587790" cy="3005874"/>
          </a:xfrm>
        </p:grpSpPr>
        <p:pic>
          <p:nvPicPr>
            <p:cNvPr id="29" name="图片 3">
              <a:extLst>
                <a:ext uri="{FF2B5EF4-FFF2-40B4-BE49-F238E27FC236}">
                  <a16:creationId xmlns:a16="http://schemas.microsoft.com/office/drawing/2014/main" id="{4DEF1677-1468-406F-B648-43720015A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789" y="2772689"/>
              <a:ext cx="3587790" cy="2573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90653-FFCE-420E-91F2-0BC9E4F7BE48}"/>
                </a:ext>
              </a:extLst>
            </p:cNvPr>
            <p:cNvSpPr txBox="1"/>
            <p:nvPr/>
          </p:nvSpPr>
          <p:spPr>
            <a:xfrm>
              <a:off x="5020463" y="5440009"/>
              <a:ext cx="3292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graphviz</a:t>
              </a:r>
              <a:endParaRPr lang="en-US" altLang="zh-CN" sz="1600" dirty="0">
                <a:latin typeface="Candara" panose="020E050203030302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</p:grp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064D8486-646E-4288-B02A-CDE3B5392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18" y="779391"/>
            <a:ext cx="10376291" cy="5779509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23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4">
            <a:extLst>
              <a:ext uri="{FF2B5EF4-FFF2-40B4-BE49-F238E27FC236}">
                <a16:creationId xmlns:a16="http://schemas.microsoft.com/office/drawing/2014/main" id="{DEEAD8BB-A20D-417D-B12F-3BC0871E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17" y="-1409925"/>
            <a:ext cx="4053766" cy="1121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Building the Patio &#10;Colour &#10;60 meters &#10;30 meters &#10;0 &#10;River &#10;000 CED &#10;o &#10;20 meters &#10;Bridge &#10;30 meters &#10;15 meters &#10;Pond &#10;70 meters &#10;100 meters ">
            <a:extLst>
              <a:ext uri="{FF2B5EF4-FFF2-40B4-BE49-F238E27FC236}">
                <a16:creationId xmlns:a16="http://schemas.microsoft.com/office/drawing/2014/main" id="{77216893-8B5E-49AB-87A6-2DB8BD11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18" y="-3743403"/>
            <a:ext cx="4053765" cy="214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39F0CC86-0B10-4633-B1FC-235E697DC15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888D259-5615-46E8-B9FD-0534424CEC4D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1FE5C41-AE4B-47AF-BEBA-B9869F842463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8BFCC61-9BDA-49F6-B10E-0C3081C6A84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F266C6E-D645-435E-80DE-E5795D551BB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A4383C-7CAA-4E9A-B7C9-C055242183EA}"/>
              </a:ext>
            </a:extLst>
          </p:cNvPr>
          <p:cNvGrpSpPr/>
          <p:nvPr/>
        </p:nvGrpSpPr>
        <p:grpSpPr>
          <a:xfrm>
            <a:off x="323148" y="851963"/>
            <a:ext cx="1023037" cy="1023037"/>
            <a:chOff x="6907415" y="2589663"/>
            <a:chExt cx="1296537" cy="129653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5ADDC12-C9E5-4227-B07F-4767B134A825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灯泡">
              <a:extLst>
                <a:ext uri="{FF2B5EF4-FFF2-40B4-BE49-F238E27FC236}">
                  <a16:creationId xmlns:a16="http://schemas.microsoft.com/office/drawing/2014/main" id="{78517671-C559-48B9-8327-C268B644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6DD429-B4F6-4BDE-BD9F-80264F7B3494}"/>
              </a:ext>
            </a:extLst>
          </p:cNvPr>
          <p:cNvGrpSpPr/>
          <p:nvPr/>
        </p:nvGrpSpPr>
        <p:grpSpPr>
          <a:xfrm>
            <a:off x="3423148" y="1511687"/>
            <a:ext cx="5345704" cy="4247986"/>
            <a:chOff x="3423148" y="1511687"/>
            <a:chExt cx="5345704" cy="4247986"/>
          </a:xfrm>
        </p:grpSpPr>
        <p:pic>
          <p:nvPicPr>
            <p:cNvPr id="17" name="图片 3">
              <a:extLst>
                <a:ext uri="{FF2B5EF4-FFF2-40B4-BE49-F238E27FC236}">
                  <a16:creationId xmlns:a16="http://schemas.microsoft.com/office/drawing/2014/main" id="{27672DB9-DAA1-4D90-B790-C2B22C92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148" y="1511687"/>
              <a:ext cx="5345704" cy="38346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FEB5C77-7D21-4CD2-8A89-13D4DA497563}"/>
                </a:ext>
              </a:extLst>
            </p:cNvPr>
            <p:cNvSpPr txBox="1"/>
            <p:nvPr/>
          </p:nvSpPr>
          <p:spPr>
            <a:xfrm>
              <a:off x="4352496" y="5421119"/>
              <a:ext cx="3487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graphviz</a:t>
              </a:r>
              <a:endParaRPr lang="en-US" altLang="zh-CN" sz="1600" dirty="0">
                <a:latin typeface="Candara" panose="020E050203030302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E89C9ED-801B-40FB-866B-2699A34E9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8314" y="776343"/>
            <a:ext cx="10364098" cy="5785605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064D8486-646E-4288-B02A-CDE3B5392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18" y="779391"/>
            <a:ext cx="10376291" cy="5779509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94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4">
            <a:extLst>
              <a:ext uri="{FF2B5EF4-FFF2-40B4-BE49-F238E27FC236}">
                <a16:creationId xmlns:a16="http://schemas.microsoft.com/office/drawing/2014/main" id="{DEEAD8BB-A20D-417D-B12F-3BC0871E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17" y="-1409925"/>
            <a:ext cx="4053766" cy="1121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Building the Patio &#10;Colour &#10;60 meters &#10;30 meters &#10;0 &#10;River &#10;000 CED &#10;o &#10;20 meters &#10;Bridge &#10;30 meters &#10;15 meters &#10;Pond &#10;70 meters &#10;100 meters ">
            <a:extLst>
              <a:ext uri="{FF2B5EF4-FFF2-40B4-BE49-F238E27FC236}">
                <a16:creationId xmlns:a16="http://schemas.microsoft.com/office/drawing/2014/main" id="{77216893-8B5E-49AB-87A6-2DB8BD11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18" y="-3743403"/>
            <a:ext cx="4053765" cy="214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39F0CC86-0B10-4633-B1FC-235E697DC15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888D259-5615-46E8-B9FD-0534424CEC4D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1FE5C41-AE4B-47AF-BEBA-B9869F842463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8BFCC61-9BDA-49F6-B10E-0C3081C6A84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F266C6E-D645-435E-80DE-E5795D551BB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A4383C-7CAA-4E9A-B7C9-C055242183EA}"/>
              </a:ext>
            </a:extLst>
          </p:cNvPr>
          <p:cNvGrpSpPr/>
          <p:nvPr/>
        </p:nvGrpSpPr>
        <p:grpSpPr>
          <a:xfrm>
            <a:off x="323148" y="851963"/>
            <a:ext cx="1023037" cy="1023037"/>
            <a:chOff x="6907415" y="2589663"/>
            <a:chExt cx="1296537" cy="129653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5ADDC12-C9E5-4227-B07F-4767B134A825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灯泡">
              <a:extLst>
                <a:ext uri="{FF2B5EF4-FFF2-40B4-BE49-F238E27FC236}">
                  <a16:creationId xmlns:a16="http://schemas.microsoft.com/office/drawing/2014/main" id="{78517671-C559-48B9-8327-C268B644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6DD429-B4F6-4BDE-BD9F-80264F7B3494}"/>
              </a:ext>
            </a:extLst>
          </p:cNvPr>
          <p:cNvGrpSpPr/>
          <p:nvPr/>
        </p:nvGrpSpPr>
        <p:grpSpPr>
          <a:xfrm>
            <a:off x="3423148" y="1511687"/>
            <a:ext cx="5345704" cy="4247986"/>
            <a:chOff x="3423148" y="1511687"/>
            <a:chExt cx="5345704" cy="4247986"/>
          </a:xfrm>
        </p:grpSpPr>
        <p:pic>
          <p:nvPicPr>
            <p:cNvPr id="17" name="图片 3">
              <a:extLst>
                <a:ext uri="{FF2B5EF4-FFF2-40B4-BE49-F238E27FC236}">
                  <a16:creationId xmlns:a16="http://schemas.microsoft.com/office/drawing/2014/main" id="{27672DB9-DAA1-4D90-B790-C2B22C92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148" y="1511687"/>
              <a:ext cx="5345704" cy="38346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FEB5C77-7D21-4CD2-8A89-13D4DA497563}"/>
                </a:ext>
              </a:extLst>
            </p:cNvPr>
            <p:cNvSpPr txBox="1"/>
            <p:nvPr/>
          </p:nvSpPr>
          <p:spPr>
            <a:xfrm>
              <a:off x="4352496" y="5421119"/>
              <a:ext cx="3487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graphviz</a:t>
              </a:r>
              <a:endParaRPr lang="en-US" altLang="zh-CN" sz="1600" dirty="0">
                <a:latin typeface="Candara" panose="020E050203030302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E89C9ED-801B-40FB-866B-2699A34E9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1793" y="776343"/>
            <a:ext cx="10364098" cy="5785605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064D8486-646E-4288-B02A-CDE3B5392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18" y="779391"/>
            <a:ext cx="10376291" cy="5779509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24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4">
            <a:extLst>
              <a:ext uri="{FF2B5EF4-FFF2-40B4-BE49-F238E27FC236}">
                <a16:creationId xmlns:a16="http://schemas.microsoft.com/office/drawing/2014/main" id="{DEEAD8BB-A20D-417D-B12F-3BC0871E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17" y="-1409925"/>
            <a:ext cx="4053766" cy="1121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Building the Patio &#10;Colour &#10;60 meters &#10;30 meters &#10;0 &#10;River &#10;000 CED &#10;o &#10;20 meters &#10;Bridge &#10;30 meters &#10;15 meters &#10;Pond &#10;70 meters &#10;100 meters ">
            <a:extLst>
              <a:ext uri="{FF2B5EF4-FFF2-40B4-BE49-F238E27FC236}">
                <a16:creationId xmlns:a16="http://schemas.microsoft.com/office/drawing/2014/main" id="{77216893-8B5E-49AB-87A6-2DB8BD11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18" y="-3743403"/>
            <a:ext cx="4053765" cy="214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39F0CC86-0B10-4633-B1FC-235E697DC15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888D259-5615-46E8-B9FD-0534424CEC4D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1FE5C41-AE4B-47AF-BEBA-B9869F842463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8BFCC61-9BDA-49F6-B10E-0C3081C6A84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F266C6E-D645-435E-80DE-E5795D551BB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A4383C-7CAA-4E9A-B7C9-C055242183EA}"/>
              </a:ext>
            </a:extLst>
          </p:cNvPr>
          <p:cNvGrpSpPr/>
          <p:nvPr/>
        </p:nvGrpSpPr>
        <p:grpSpPr>
          <a:xfrm>
            <a:off x="323148" y="851963"/>
            <a:ext cx="1023037" cy="1023037"/>
            <a:chOff x="6907415" y="2589663"/>
            <a:chExt cx="1296537" cy="129653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5ADDC12-C9E5-4227-B07F-4767B134A825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灯泡">
              <a:extLst>
                <a:ext uri="{FF2B5EF4-FFF2-40B4-BE49-F238E27FC236}">
                  <a16:creationId xmlns:a16="http://schemas.microsoft.com/office/drawing/2014/main" id="{78517671-C559-48B9-8327-C268B644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6DD429-B4F6-4BDE-BD9F-80264F7B3494}"/>
              </a:ext>
            </a:extLst>
          </p:cNvPr>
          <p:cNvGrpSpPr/>
          <p:nvPr/>
        </p:nvGrpSpPr>
        <p:grpSpPr>
          <a:xfrm>
            <a:off x="3423148" y="1511687"/>
            <a:ext cx="5345704" cy="4247986"/>
            <a:chOff x="3423148" y="1511687"/>
            <a:chExt cx="5345704" cy="4247986"/>
          </a:xfrm>
        </p:grpSpPr>
        <p:pic>
          <p:nvPicPr>
            <p:cNvPr id="17" name="图片 3">
              <a:extLst>
                <a:ext uri="{FF2B5EF4-FFF2-40B4-BE49-F238E27FC236}">
                  <a16:creationId xmlns:a16="http://schemas.microsoft.com/office/drawing/2014/main" id="{27672DB9-DAA1-4D90-B790-C2B22C92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148" y="1511687"/>
              <a:ext cx="5345704" cy="38346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FEB5C77-7D21-4CD2-8A89-13D4DA497563}"/>
                </a:ext>
              </a:extLst>
            </p:cNvPr>
            <p:cNvSpPr txBox="1"/>
            <p:nvPr/>
          </p:nvSpPr>
          <p:spPr>
            <a:xfrm>
              <a:off x="4352496" y="5421119"/>
              <a:ext cx="3487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graphviz</a:t>
              </a:r>
              <a:endParaRPr lang="en-US" altLang="zh-CN" sz="1600" dirty="0">
                <a:latin typeface="Candara" panose="020E050203030302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</p:grp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CE89C9ED-801B-40FB-866B-2699A34E9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314" y="776343"/>
            <a:ext cx="10364098" cy="5785605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064D8486-646E-4288-B02A-CDE3B5392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96" y="782439"/>
            <a:ext cx="10376291" cy="5779509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B52ECFF-BE44-470B-8C19-C3AB517AADF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16" b="1279"/>
          <a:stretch/>
        </p:blipFill>
        <p:spPr>
          <a:xfrm>
            <a:off x="5042740" y="7062537"/>
            <a:ext cx="3726112" cy="3047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09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47E6EBBD-6C94-4CDA-818F-C5AD15C7BD10}"/>
              </a:ext>
            </a:extLst>
          </p:cNvPr>
          <p:cNvGrpSpPr/>
          <p:nvPr/>
        </p:nvGrpSpPr>
        <p:grpSpPr>
          <a:xfrm>
            <a:off x="15209804" y="1409862"/>
            <a:ext cx="5345704" cy="4247986"/>
            <a:chOff x="3423148" y="1511687"/>
            <a:chExt cx="5345704" cy="4247986"/>
          </a:xfrm>
        </p:grpSpPr>
        <p:pic>
          <p:nvPicPr>
            <p:cNvPr id="30" name="图片 3">
              <a:extLst>
                <a:ext uri="{FF2B5EF4-FFF2-40B4-BE49-F238E27FC236}">
                  <a16:creationId xmlns:a16="http://schemas.microsoft.com/office/drawing/2014/main" id="{9518A3E9-E226-4865-A427-E7A028FD7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148" y="1511687"/>
              <a:ext cx="5345704" cy="38346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C573D58-416A-4C36-9ACF-62BF55A6F2FD}"/>
                </a:ext>
              </a:extLst>
            </p:cNvPr>
            <p:cNvSpPr txBox="1"/>
            <p:nvPr/>
          </p:nvSpPr>
          <p:spPr>
            <a:xfrm>
              <a:off x="4352496" y="5421119"/>
              <a:ext cx="3487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Candara" panose="020E050203030302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graphviz</a:t>
              </a:r>
              <a:endParaRPr lang="en-US" altLang="zh-CN" sz="1600" dirty="0">
                <a:latin typeface="Candara" panose="020E050203030302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39F0CC86-0B10-4633-B1FC-235E697DC15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888D259-5615-46E8-B9FD-0534424CEC4D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1FE5C41-AE4B-47AF-BEBA-B9869F842463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8BFCC61-9BDA-49F6-B10E-0C3081C6A84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F266C6E-D645-435E-80DE-E5795D551BB4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A4383C-7CAA-4E9A-B7C9-C055242183EA}"/>
              </a:ext>
            </a:extLst>
          </p:cNvPr>
          <p:cNvGrpSpPr/>
          <p:nvPr/>
        </p:nvGrpSpPr>
        <p:grpSpPr>
          <a:xfrm>
            <a:off x="323148" y="851963"/>
            <a:ext cx="1023037" cy="1023037"/>
            <a:chOff x="6907415" y="2589663"/>
            <a:chExt cx="1296537" cy="129653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5ADDC12-C9E5-4227-B07F-4767B134A825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灯泡">
              <a:extLst>
                <a:ext uri="{FF2B5EF4-FFF2-40B4-BE49-F238E27FC236}">
                  <a16:creationId xmlns:a16="http://schemas.microsoft.com/office/drawing/2014/main" id="{78517671-C559-48B9-8327-C268B644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477B6C2B-4BD0-4944-8B63-0999CAD232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16" b="1279"/>
          <a:stretch/>
        </p:blipFill>
        <p:spPr>
          <a:xfrm>
            <a:off x="2622891" y="1223465"/>
            <a:ext cx="5392871" cy="441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4DAEAD1-F7A0-461C-808B-420881AB8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1006" y="851963"/>
            <a:ext cx="10364098" cy="5785605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 descr="手机屏幕截图&#10;&#10;描述已自动生成">
            <a:extLst>
              <a:ext uri="{FF2B5EF4-FFF2-40B4-BE49-F238E27FC236}">
                <a16:creationId xmlns:a16="http://schemas.microsoft.com/office/drawing/2014/main" id="{4AB83787-6BF2-46C1-BDA9-95B961859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006" y="855010"/>
            <a:ext cx="10376291" cy="5779509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E25058F-E96C-40C2-879C-52AF0FA2156D}"/>
              </a:ext>
            </a:extLst>
          </p:cNvPr>
          <p:cNvSpPr txBox="1"/>
          <p:nvPr/>
        </p:nvSpPr>
        <p:spPr>
          <a:xfrm>
            <a:off x="8479740" y="2317645"/>
            <a:ext cx="3167100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andara" panose="020E0502030303020204" pitchFamily="34" charset="0"/>
              </a:rPr>
              <a:t>Flow chart to Python code</a:t>
            </a:r>
            <a:endParaRPr lang="en-US" altLang="zh-CN" sz="1600" b="1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Determine the logic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Make the flow chart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Write decision part code</a:t>
            </a:r>
            <a:endParaRPr lang="en-US" altLang="zh-CN" sz="2000" dirty="0">
              <a:latin typeface="Candara" panose="020E0502030303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E02E23F-11A3-4A54-9273-66F0957B102A}"/>
              </a:ext>
            </a:extLst>
          </p:cNvPr>
          <p:cNvGrpSpPr/>
          <p:nvPr/>
        </p:nvGrpSpPr>
        <p:grpSpPr>
          <a:xfrm>
            <a:off x="-1120647" y="851962"/>
            <a:ext cx="1023037" cy="1023037"/>
            <a:chOff x="4844954" y="941695"/>
            <a:chExt cx="1296537" cy="1296537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8222F25-AB60-4E79-B3FF-A57D3332042D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形 34" descr="眼睛">
              <a:extLst>
                <a:ext uri="{FF2B5EF4-FFF2-40B4-BE49-F238E27FC236}">
                  <a16:creationId xmlns:a16="http://schemas.microsoft.com/office/drawing/2014/main" id="{80642F37-5B05-46D9-A023-BB5CCAF19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AF3E5DA-CE83-4025-A754-C8869F6C8D9D}"/>
              </a:ext>
            </a:extLst>
          </p:cNvPr>
          <p:cNvSpPr txBox="1"/>
          <p:nvPr/>
        </p:nvSpPr>
        <p:spPr>
          <a:xfrm>
            <a:off x="3710673" y="6880579"/>
            <a:ext cx="477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MAIN CONTENT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2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0B7CD44C-E04B-4981-8A60-FB6AC6AEBE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16" b="1279"/>
          <a:stretch/>
        </p:blipFill>
        <p:spPr>
          <a:xfrm>
            <a:off x="4336597" y="-3097348"/>
            <a:ext cx="3266467" cy="2671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C7E0350-CCAF-42D1-AB11-91CF7AB0C5A4}"/>
              </a:ext>
            </a:extLst>
          </p:cNvPr>
          <p:cNvSpPr txBox="1"/>
          <p:nvPr/>
        </p:nvSpPr>
        <p:spPr>
          <a:xfrm>
            <a:off x="8426645" y="-2003169"/>
            <a:ext cx="3167100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andara" panose="020E0502030303020204" pitchFamily="34" charset="0"/>
              </a:rPr>
              <a:t>Flow chart to Python code</a:t>
            </a:r>
            <a:endParaRPr lang="en-US" altLang="zh-CN" sz="1600" b="1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Determine the logic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Make the flow chart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Write decision part code</a:t>
            </a:r>
            <a:endParaRPr lang="en-US" altLang="zh-CN" sz="2000" dirty="0">
              <a:latin typeface="Candara" panose="020E0502030303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2178FC7-F706-471A-8241-BBA116267C2E}"/>
              </a:ext>
            </a:extLst>
          </p:cNvPr>
          <p:cNvGrpSpPr/>
          <p:nvPr/>
        </p:nvGrpSpPr>
        <p:grpSpPr>
          <a:xfrm>
            <a:off x="-2383962" y="851963"/>
            <a:ext cx="1023037" cy="1023037"/>
            <a:chOff x="6907415" y="2589663"/>
            <a:chExt cx="1296537" cy="129653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69ED719-385C-460E-816C-7150C86D61D1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形 30" descr="灯泡">
              <a:extLst>
                <a:ext uri="{FF2B5EF4-FFF2-40B4-BE49-F238E27FC236}">
                  <a16:creationId xmlns:a16="http://schemas.microsoft.com/office/drawing/2014/main" id="{DD48B062-2CFF-4144-8760-F85F0CA46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F7473FC-74C4-4D0D-9646-6BA041E5D5AD}"/>
              </a:ext>
            </a:extLst>
          </p:cNvPr>
          <p:cNvSpPr txBox="1"/>
          <p:nvPr/>
        </p:nvSpPr>
        <p:spPr>
          <a:xfrm>
            <a:off x="3710673" y="997128"/>
            <a:ext cx="477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MAIN CONTENT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47DF98-94E9-4E80-AD66-7D705B9E5FDD}"/>
              </a:ext>
            </a:extLst>
          </p:cNvPr>
          <p:cNvSpPr/>
          <p:nvPr/>
        </p:nvSpPr>
        <p:spPr>
          <a:xfrm>
            <a:off x="4319342" y="2490852"/>
            <a:ext cx="3735318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Beacon Detection &amp; Color Filtering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520E4D-D2D1-4388-8AB2-D5E51E36C64C}"/>
              </a:ext>
            </a:extLst>
          </p:cNvPr>
          <p:cNvSpPr/>
          <p:nvPr/>
        </p:nvSpPr>
        <p:spPr>
          <a:xfrm>
            <a:off x="4319342" y="3168355"/>
            <a:ext cx="373531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Sensor Selection &amp; Implementation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36F4BD-7379-46BC-AA7D-55D904776BD0}"/>
              </a:ext>
            </a:extLst>
          </p:cNvPr>
          <p:cNvSpPr/>
          <p:nvPr/>
        </p:nvSpPr>
        <p:spPr>
          <a:xfrm>
            <a:off x="4319342" y="2829604"/>
            <a:ext cx="3416320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Path Finding &amp; Object Detection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9F1CC6-8413-4EDB-A9DA-CCE40F3CF0D9}"/>
              </a:ext>
            </a:extLst>
          </p:cNvPr>
          <p:cNvSpPr/>
          <p:nvPr/>
        </p:nvSpPr>
        <p:spPr>
          <a:xfrm>
            <a:off x="2444157" y="8334819"/>
            <a:ext cx="7901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</a:rPr>
              <a:t>· RGB or HSV? </a:t>
            </a:r>
          </a:p>
          <a:p>
            <a:r>
              <a:rPr lang="en-US" altLang="zh-CN" dirty="0">
                <a:latin typeface="Candara" panose="020E0502030303020204" pitchFamily="34" charset="0"/>
              </a:rPr>
              <a:t>· How to remove noise of the ‘unsmooth’ Image?</a:t>
            </a:r>
          </a:p>
          <a:p>
            <a:r>
              <a:rPr lang="en-US" altLang="zh-CN" dirty="0">
                <a:latin typeface="Candara" panose="020E0502030303020204" pitchFamily="34" charset="0"/>
              </a:rPr>
              <a:t> 	Solution: LPF (Gaussian Blur) + Opening Operation (Eroding + Dilating)</a:t>
            </a:r>
          </a:p>
          <a:p>
            <a:r>
              <a:rPr lang="en-US" altLang="zh-CN" dirty="0">
                <a:latin typeface="Candara" panose="020E0502030303020204" pitchFamily="34" charset="0"/>
              </a:rPr>
              <a:t>· How to find the thresholds efficiently?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21FF826-C134-4F82-8D99-DFD653A536F0}"/>
              </a:ext>
            </a:extLst>
          </p:cNvPr>
          <p:cNvSpPr/>
          <p:nvPr/>
        </p:nvSpPr>
        <p:spPr>
          <a:xfrm>
            <a:off x="5150870" y="6913897"/>
            <a:ext cx="18902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ndara" panose="020E0502030303020204" pitchFamily="34" charset="0"/>
              </a:rPr>
              <a:t>Obstacles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D0FA2E54-72D9-47F5-BB92-FFE1791B12CF}"/>
              </a:ext>
            </a:extLst>
          </p:cNvPr>
          <p:cNvGrpSpPr/>
          <p:nvPr/>
        </p:nvGrpSpPr>
        <p:grpSpPr>
          <a:xfrm>
            <a:off x="4683457" y="1791269"/>
            <a:ext cx="2825086" cy="3275463"/>
            <a:chOff x="4683457" y="1791269"/>
            <a:chExt cx="2825086" cy="3275463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62E30F0-FD56-4D4D-9896-A0C5C061739E}"/>
                </a:ext>
              </a:extLst>
            </p:cNvPr>
            <p:cNvSpPr/>
            <p:nvPr/>
          </p:nvSpPr>
          <p:spPr>
            <a:xfrm>
              <a:off x="4683457" y="1791269"/>
              <a:ext cx="2825086" cy="3275463"/>
            </a:xfrm>
            <a:prstGeom prst="roundRect">
              <a:avLst/>
            </a:prstGeom>
            <a:solidFill>
              <a:srgbClr val="FFDD95"/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454F76C-2C9E-4E12-80E3-82AE09474EFC}"/>
                </a:ext>
              </a:extLst>
            </p:cNvPr>
            <p:cNvSpPr txBox="1"/>
            <p:nvPr/>
          </p:nvSpPr>
          <p:spPr>
            <a:xfrm>
              <a:off x="5038725" y="2087644"/>
              <a:ext cx="2114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TWO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3A12FCC-F24F-4D24-8DD8-CED82BE76A61}"/>
                </a:ext>
              </a:extLst>
            </p:cNvPr>
            <p:cNvSpPr/>
            <p:nvPr/>
          </p:nvSpPr>
          <p:spPr>
            <a:xfrm>
              <a:off x="4992309" y="2708679"/>
              <a:ext cx="2207383" cy="229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89824C-F0CC-4D7F-BCBB-C5F1C8C5A426}"/>
              </a:ext>
            </a:extLst>
          </p:cNvPr>
          <p:cNvSpPr txBox="1"/>
          <p:nvPr/>
        </p:nvSpPr>
        <p:spPr>
          <a:xfrm>
            <a:off x="4648200" y="30106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/>
              <a:t>CONTENTS</a:t>
            </a:r>
            <a:endParaRPr lang="zh-CN" altLang="en-US" sz="3600" b="1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5FE1923-A4AE-479A-8C8C-E7C24664F79E}"/>
              </a:ext>
            </a:extLst>
          </p:cNvPr>
          <p:cNvGrpSpPr/>
          <p:nvPr/>
        </p:nvGrpSpPr>
        <p:grpSpPr>
          <a:xfrm>
            <a:off x="1194890" y="1791269"/>
            <a:ext cx="2825086" cy="3275463"/>
            <a:chOff x="1194890" y="1791269"/>
            <a:chExt cx="2825086" cy="3275463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F7F2E6F-748D-4C63-98C9-A1306458946F}"/>
                </a:ext>
              </a:extLst>
            </p:cNvPr>
            <p:cNvSpPr/>
            <p:nvPr/>
          </p:nvSpPr>
          <p:spPr>
            <a:xfrm>
              <a:off x="1194890" y="1791269"/>
              <a:ext cx="2825086" cy="3275463"/>
            </a:xfrm>
            <a:prstGeom prst="roundRect">
              <a:avLst/>
            </a:prstGeom>
            <a:solidFill>
              <a:srgbClr val="86E3CE"/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6A3C21A-4C5C-424E-AC6E-2D772DB03B30}"/>
                </a:ext>
              </a:extLst>
            </p:cNvPr>
            <p:cNvSpPr txBox="1"/>
            <p:nvPr/>
          </p:nvSpPr>
          <p:spPr>
            <a:xfrm>
              <a:off x="1654933" y="2087645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E0E0CB-6191-4FA5-ABDE-A7E79B2A74CA}"/>
                </a:ext>
              </a:extLst>
            </p:cNvPr>
            <p:cNvSpPr/>
            <p:nvPr/>
          </p:nvSpPr>
          <p:spPr>
            <a:xfrm>
              <a:off x="1503742" y="2713521"/>
              <a:ext cx="2207383" cy="229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E48AD19-38E3-498C-867E-B8D1171EA659}"/>
              </a:ext>
            </a:extLst>
          </p:cNvPr>
          <p:cNvSpPr/>
          <p:nvPr/>
        </p:nvSpPr>
        <p:spPr>
          <a:xfrm>
            <a:off x="1682244" y="2972780"/>
            <a:ext cx="1850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B7C690-C4C6-4FE2-80D8-FA64E39ADFD2}"/>
              </a:ext>
            </a:extLst>
          </p:cNvPr>
          <p:cNvSpPr txBox="1"/>
          <p:nvPr/>
        </p:nvSpPr>
        <p:spPr>
          <a:xfrm>
            <a:off x="5187178" y="3420586"/>
            <a:ext cx="1817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Chassis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499F1D-35C2-4E4B-8108-6908DC134345}"/>
              </a:ext>
            </a:extLst>
          </p:cNvPr>
          <p:cNvSpPr/>
          <p:nvPr/>
        </p:nvSpPr>
        <p:spPr>
          <a:xfrm>
            <a:off x="5513950" y="2972780"/>
            <a:ext cx="1164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7DB7D1F-8D3F-40D7-A4CE-0F65F1D0D754}"/>
              </a:ext>
            </a:extLst>
          </p:cNvPr>
          <p:cNvGrpSpPr/>
          <p:nvPr/>
        </p:nvGrpSpPr>
        <p:grpSpPr>
          <a:xfrm>
            <a:off x="8172025" y="1791269"/>
            <a:ext cx="2825086" cy="3275463"/>
            <a:chOff x="8172025" y="1791269"/>
            <a:chExt cx="2825086" cy="3275463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85A17493-88DF-4E49-B574-0503160C3021}"/>
                </a:ext>
              </a:extLst>
            </p:cNvPr>
            <p:cNvSpPr/>
            <p:nvPr/>
          </p:nvSpPr>
          <p:spPr>
            <a:xfrm>
              <a:off x="8172025" y="1791269"/>
              <a:ext cx="2825086" cy="3275463"/>
            </a:xfrm>
            <a:prstGeom prst="roundRect">
              <a:avLst/>
            </a:prstGeom>
            <a:solidFill>
              <a:srgbClr val="CCABDA"/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3EB1F83-6AEA-41FE-8904-6356B6894E6F}"/>
                </a:ext>
              </a:extLst>
            </p:cNvPr>
            <p:cNvSpPr txBox="1"/>
            <p:nvPr/>
          </p:nvSpPr>
          <p:spPr>
            <a:xfrm>
              <a:off x="8451093" y="2087644"/>
              <a:ext cx="2266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THREE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E46667-1F99-4966-923C-1E7FD9D2877D}"/>
                </a:ext>
              </a:extLst>
            </p:cNvPr>
            <p:cNvSpPr/>
            <p:nvPr/>
          </p:nvSpPr>
          <p:spPr>
            <a:xfrm>
              <a:off x="8480877" y="2708679"/>
              <a:ext cx="2207383" cy="229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28D5A1F6-1639-4179-986F-D0AEE6E4C3FC}"/>
              </a:ext>
            </a:extLst>
          </p:cNvPr>
          <p:cNvSpPr/>
          <p:nvPr/>
        </p:nvSpPr>
        <p:spPr>
          <a:xfrm>
            <a:off x="8695542" y="2972780"/>
            <a:ext cx="1778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1719F910-CBAB-40B5-BA69-FD1BBF973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29270" y="3548293"/>
            <a:ext cx="4684025" cy="581805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EB505774-E70A-4543-8F81-F8C9644FC8CB}"/>
              </a:ext>
            </a:extLst>
          </p:cNvPr>
          <p:cNvSpPr txBox="1"/>
          <p:nvPr/>
        </p:nvSpPr>
        <p:spPr>
          <a:xfrm>
            <a:off x="13045003" y="4121621"/>
            <a:ext cx="305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Development Strategy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E79F1D-0DE6-46B2-A364-321098C0E62C}"/>
              </a:ext>
            </a:extLst>
          </p:cNvPr>
          <p:cNvSpPr txBox="1"/>
          <p:nvPr/>
        </p:nvSpPr>
        <p:spPr>
          <a:xfrm>
            <a:off x="1579337" y="3420586"/>
            <a:ext cx="205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2050247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14" grpId="0"/>
      <p:bldP spid="1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F7473FC-74C4-4D0D-9646-6BA041E5D5AD}"/>
              </a:ext>
            </a:extLst>
          </p:cNvPr>
          <p:cNvSpPr txBox="1"/>
          <p:nvPr/>
        </p:nvSpPr>
        <p:spPr>
          <a:xfrm>
            <a:off x="3710673" y="-1697947"/>
            <a:ext cx="477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ndara" panose="020E0502030303020204" pitchFamily="34" charset="0"/>
              </a:rPr>
              <a:t>MAIN CONTENT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47DF98-94E9-4E80-AD66-7D705B9E5FDD}"/>
              </a:ext>
            </a:extLst>
          </p:cNvPr>
          <p:cNvSpPr/>
          <p:nvPr/>
        </p:nvSpPr>
        <p:spPr>
          <a:xfrm>
            <a:off x="7246668" y="425077"/>
            <a:ext cx="494497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Beacon Detection &amp; Color Filtering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520E4D-D2D1-4388-8AB2-D5E51E36C64C}"/>
              </a:ext>
            </a:extLst>
          </p:cNvPr>
          <p:cNvSpPr/>
          <p:nvPr/>
        </p:nvSpPr>
        <p:spPr>
          <a:xfrm>
            <a:off x="4319342" y="-657688"/>
            <a:ext cx="373531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Sensor Selection &amp; Implementation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36F4BD-7379-46BC-AA7D-55D904776BD0}"/>
              </a:ext>
            </a:extLst>
          </p:cNvPr>
          <p:cNvSpPr/>
          <p:nvPr/>
        </p:nvSpPr>
        <p:spPr>
          <a:xfrm>
            <a:off x="4319342" y="-996439"/>
            <a:ext cx="3416320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Path Finding &amp; Object Detection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DC6BB57-DE94-422C-8F17-2732D8F18E40}"/>
              </a:ext>
            </a:extLst>
          </p:cNvPr>
          <p:cNvSpPr/>
          <p:nvPr/>
        </p:nvSpPr>
        <p:spPr>
          <a:xfrm>
            <a:off x="2444157" y="2848411"/>
            <a:ext cx="7901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</a:rPr>
              <a:t>· RGB or HSV? </a:t>
            </a:r>
          </a:p>
          <a:p>
            <a:r>
              <a:rPr lang="en-US" altLang="zh-CN" dirty="0">
                <a:latin typeface="Candara" panose="020E0502030303020204" pitchFamily="34" charset="0"/>
              </a:rPr>
              <a:t>· How to remove noise of the ‘unsmooth’ Image?</a:t>
            </a:r>
          </a:p>
          <a:p>
            <a:r>
              <a:rPr lang="en-US" altLang="zh-CN" dirty="0">
                <a:latin typeface="Candara" panose="020E0502030303020204" pitchFamily="34" charset="0"/>
              </a:rPr>
              <a:t> 	Solution: LPF (Gaussian Blur) + Opening Operation (Eroding + Dilating)</a:t>
            </a:r>
          </a:p>
          <a:p>
            <a:r>
              <a:rPr lang="en-US" altLang="zh-CN" dirty="0">
                <a:latin typeface="Candara" panose="020E0502030303020204" pitchFamily="34" charset="0"/>
              </a:rPr>
              <a:t>· How to find the thresholds efficiently?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BA00E3-3234-447D-85E6-AA1A2018081E}"/>
              </a:ext>
            </a:extLst>
          </p:cNvPr>
          <p:cNvSpPr/>
          <p:nvPr/>
        </p:nvSpPr>
        <p:spPr>
          <a:xfrm>
            <a:off x="5150870" y="1427489"/>
            <a:ext cx="18902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ndara" panose="020E0502030303020204" pitchFamily="34" charset="0"/>
              </a:rPr>
              <a:t>Obstacles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86F71600-1157-4AE3-9A65-5D58F49D2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37" y="8343265"/>
            <a:ext cx="4446863" cy="891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91E2659-4493-490A-B270-87E38EC0C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237" y="7089968"/>
            <a:ext cx="4446862" cy="889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图片 50" descr="图片包含 游戏机, 钟表&#10;&#10;描述已自动生成">
            <a:extLst>
              <a:ext uri="{FF2B5EF4-FFF2-40B4-BE49-F238E27FC236}">
                <a16:creationId xmlns:a16="http://schemas.microsoft.com/office/drawing/2014/main" id="{9555E35D-4D79-49E9-89AE-53F7F29871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17" y="7089968"/>
            <a:ext cx="1677912" cy="251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65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847DF98-94E9-4E80-AD66-7D705B9E5FDD}"/>
              </a:ext>
            </a:extLst>
          </p:cNvPr>
          <p:cNvSpPr/>
          <p:nvPr/>
        </p:nvSpPr>
        <p:spPr>
          <a:xfrm>
            <a:off x="7246668" y="425077"/>
            <a:ext cx="494497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Beacon Detection &amp; Color Filtering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6148BC3-F2F9-4AEB-91C7-98B60E4D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58" y="4892651"/>
            <a:ext cx="6689098" cy="134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7D1F428-3E81-4AEE-B6A3-C334177C8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360" y="3028822"/>
            <a:ext cx="6689098" cy="133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1DC6BB57-DE94-422C-8F17-2732D8F18E40}"/>
              </a:ext>
            </a:extLst>
          </p:cNvPr>
          <p:cNvSpPr/>
          <p:nvPr/>
        </p:nvSpPr>
        <p:spPr>
          <a:xfrm>
            <a:off x="1890701" y="1392580"/>
            <a:ext cx="7901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</a:rPr>
              <a:t>· RGB or HSV? </a:t>
            </a:r>
          </a:p>
          <a:p>
            <a:r>
              <a:rPr lang="en-US" altLang="zh-CN" dirty="0">
                <a:latin typeface="Candara" panose="020E0502030303020204" pitchFamily="34" charset="0"/>
              </a:rPr>
              <a:t>· How to remove noise of the ‘unsmooth’ Image?</a:t>
            </a:r>
          </a:p>
          <a:p>
            <a:r>
              <a:rPr lang="en-US" altLang="zh-CN" dirty="0">
                <a:latin typeface="Candara" panose="020E0502030303020204" pitchFamily="34" charset="0"/>
              </a:rPr>
              <a:t> 	Solution: LPF (Gaussian Blur) + Opening Operation (Eroding + Dilating)</a:t>
            </a:r>
          </a:p>
          <a:p>
            <a:r>
              <a:rPr lang="en-US" altLang="zh-CN" dirty="0">
                <a:latin typeface="Candara" panose="020E0502030303020204" pitchFamily="34" charset="0"/>
              </a:rPr>
              <a:t>· How to find the thresholds efficiently?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BA00E3-3234-447D-85E6-AA1A2018081E}"/>
              </a:ext>
            </a:extLst>
          </p:cNvPr>
          <p:cNvSpPr/>
          <p:nvPr/>
        </p:nvSpPr>
        <p:spPr>
          <a:xfrm>
            <a:off x="4597414" y="753715"/>
            <a:ext cx="18902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ndara" panose="020E0502030303020204" pitchFamily="34" charset="0"/>
              </a:rPr>
              <a:t>Obstacles</a:t>
            </a:r>
          </a:p>
        </p:txBody>
      </p:sp>
      <p:pic>
        <p:nvPicPr>
          <p:cNvPr id="8" name="图片 7" descr="图片包含 游戏机, 钟表&#10;&#10;描述已自动生成">
            <a:extLst>
              <a:ext uri="{FF2B5EF4-FFF2-40B4-BE49-F238E27FC236}">
                <a16:creationId xmlns:a16="http://schemas.microsoft.com/office/drawing/2014/main" id="{07DF1AE9-5154-4252-A333-A20F393D23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14" y="2655257"/>
            <a:ext cx="2523963" cy="3779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859B405-9CE7-482D-B886-69121DE4C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072" y="7106823"/>
            <a:ext cx="2940571" cy="177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27" descr="社交网站的手机截图&#10;&#10;描述已自动生成">
            <a:extLst>
              <a:ext uri="{FF2B5EF4-FFF2-40B4-BE49-F238E27FC236}">
                <a16:creationId xmlns:a16="http://schemas.microsoft.com/office/drawing/2014/main" id="{F2A353F9-756D-4B08-85D6-8C21EEBAC6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72" y="9174419"/>
            <a:ext cx="4787827" cy="2002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69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847DF98-94E9-4E80-AD66-7D705B9E5FDD}"/>
              </a:ext>
            </a:extLst>
          </p:cNvPr>
          <p:cNvSpPr/>
          <p:nvPr/>
        </p:nvSpPr>
        <p:spPr>
          <a:xfrm>
            <a:off x="7246668" y="425077"/>
            <a:ext cx="494497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Beacon Detection &amp; Color Filtering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6148BC3-F2F9-4AEB-91C7-98B60E4D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243" y="-1036284"/>
            <a:ext cx="3080083" cy="617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7D1F428-3E81-4AEE-B6A3-C334177C8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243" y="-1821091"/>
            <a:ext cx="3080083" cy="61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1DC6BB57-DE94-422C-8F17-2732D8F18E40}"/>
              </a:ext>
            </a:extLst>
          </p:cNvPr>
          <p:cNvSpPr/>
          <p:nvPr/>
        </p:nvSpPr>
        <p:spPr>
          <a:xfrm>
            <a:off x="2008014" y="-2914537"/>
            <a:ext cx="7901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Candara" panose="020E0502030303020204" pitchFamily="34" charset="0"/>
              </a:rPr>
              <a:t>· RGB or HSV? </a:t>
            </a:r>
          </a:p>
          <a:p>
            <a:r>
              <a:rPr lang="en-US" altLang="zh-CN" sz="1050" dirty="0">
                <a:latin typeface="Candara" panose="020E0502030303020204" pitchFamily="34" charset="0"/>
              </a:rPr>
              <a:t>· How to remove noise of the ‘unsmooth’ Image?</a:t>
            </a:r>
          </a:p>
          <a:p>
            <a:r>
              <a:rPr lang="en-US" altLang="zh-CN" sz="1050" dirty="0">
                <a:latin typeface="Candara" panose="020E0502030303020204" pitchFamily="34" charset="0"/>
              </a:rPr>
              <a:t> 	Solution: LPF (Gaussian Blur) + Opening Operation (Eroding + Dilating)</a:t>
            </a:r>
          </a:p>
          <a:p>
            <a:r>
              <a:rPr lang="en-US" altLang="zh-CN" sz="1050" dirty="0">
                <a:latin typeface="Candara" panose="020E0502030303020204" pitchFamily="34" charset="0"/>
              </a:rPr>
              <a:t>· How to find the thresholds efficiently?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BA00E3-3234-447D-85E6-AA1A2018081E}"/>
              </a:ext>
            </a:extLst>
          </p:cNvPr>
          <p:cNvSpPr/>
          <p:nvPr/>
        </p:nvSpPr>
        <p:spPr>
          <a:xfrm>
            <a:off x="4597414" y="-3457337"/>
            <a:ext cx="18902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ndara" panose="020E0502030303020204" pitchFamily="34" charset="0"/>
              </a:rPr>
              <a:t>Obstacles</a:t>
            </a:r>
          </a:p>
        </p:txBody>
      </p:sp>
      <p:pic>
        <p:nvPicPr>
          <p:cNvPr id="8" name="图片 7" descr="图片包含 游戏机, 钟表&#10;&#10;描述已自动生成">
            <a:extLst>
              <a:ext uri="{FF2B5EF4-FFF2-40B4-BE49-F238E27FC236}">
                <a16:creationId xmlns:a16="http://schemas.microsoft.com/office/drawing/2014/main" id="{07DF1AE9-5154-4252-A333-A20F393D23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40" y="-2567621"/>
            <a:ext cx="1584395" cy="237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DCE3B4-6A24-436B-89B2-1108D8A34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943" y="625900"/>
            <a:ext cx="4130354" cy="249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 descr="社交网站的手机截图&#10;&#10;描述已自动生成">
            <a:extLst>
              <a:ext uri="{FF2B5EF4-FFF2-40B4-BE49-F238E27FC236}">
                <a16:creationId xmlns:a16="http://schemas.microsoft.com/office/drawing/2014/main" id="{250218A1-82DA-4B4D-B677-7146DA0E4C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43" y="3500438"/>
            <a:ext cx="6725028" cy="281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 descr="图片包含 户外, 黄色, 橙子, 街道&#10;&#10;描述已自动生成">
            <a:extLst>
              <a:ext uri="{FF2B5EF4-FFF2-40B4-BE49-F238E27FC236}">
                <a16:creationId xmlns:a16="http://schemas.microsoft.com/office/drawing/2014/main" id="{956AA691-034E-44F2-A94D-600978594B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4" y="7229237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0EF80BA-8885-486E-BD11-0C773EC015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6225" y="7229237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27" descr="图片包含 标志, 街道, 红色, 停止&#10;&#10;描述已自动生成">
            <a:extLst>
              <a:ext uri="{FF2B5EF4-FFF2-40B4-BE49-F238E27FC236}">
                <a16:creationId xmlns:a16="http://schemas.microsoft.com/office/drawing/2014/main" id="{FA78E140-3DFD-4EFA-965F-D17267BBBB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19" y="8312360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图片 28" descr="图片包含 标志, 街道, 仪表, 马&#10;&#10;描述已自动生成">
            <a:extLst>
              <a:ext uri="{FF2B5EF4-FFF2-40B4-BE49-F238E27FC236}">
                <a16:creationId xmlns:a16="http://schemas.microsoft.com/office/drawing/2014/main" id="{267DE46B-DB1E-4350-BFA9-A6BE98403A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08" y="8312360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图片 29" descr="图片包含 游戏机&#10;&#10;描述已自动生成">
            <a:extLst>
              <a:ext uri="{FF2B5EF4-FFF2-40B4-BE49-F238E27FC236}">
                <a16:creationId xmlns:a16="http://schemas.microsoft.com/office/drawing/2014/main" id="{186901DA-23B7-401D-9707-89D901017D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631" y="8312360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4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847DF98-94E9-4E80-AD66-7D705B9E5FDD}"/>
              </a:ext>
            </a:extLst>
          </p:cNvPr>
          <p:cNvSpPr/>
          <p:nvPr/>
        </p:nvSpPr>
        <p:spPr>
          <a:xfrm>
            <a:off x="7246668" y="425077"/>
            <a:ext cx="494497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Beacon Detection &amp; Color Filtering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EDCE3B4-6A24-436B-89B2-1108D8A34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943" y="-4138611"/>
            <a:ext cx="2799800" cy="169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 descr="社交网站的手机截图&#10;&#10;描述已自动生成">
            <a:extLst>
              <a:ext uri="{FF2B5EF4-FFF2-40B4-BE49-F238E27FC236}">
                <a16:creationId xmlns:a16="http://schemas.microsoft.com/office/drawing/2014/main" id="{250218A1-82DA-4B4D-B677-7146DA0E4C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43" y="-2238632"/>
            <a:ext cx="4558625" cy="190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 descr="图片包含 户外, 黄色, 橙子, 街道&#10;&#10;描述已自动生成">
            <a:extLst>
              <a:ext uri="{FF2B5EF4-FFF2-40B4-BE49-F238E27FC236}">
                <a16:creationId xmlns:a16="http://schemas.microsoft.com/office/drawing/2014/main" id="{BEA2E741-6F68-45DA-BE3B-F5993D86BC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82" y="1475241"/>
            <a:ext cx="1693426" cy="169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4815CF7-9666-426C-9B7B-16A39C748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8693" y="1475241"/>
            <a:ext cx="1693426" cy="169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27" descr="图片包含 标志, 街道, 红色, 停止&#10;&#10;描述已自动生成">
            <a:extLst>
              <a:ext uri="{FF2B5EF4-FFF2-40B4-BE49-F238E27FC236}">
                <a16:creationId xmlns:a16="http://schemas.microsoft.com/office/drawing/2014/main" id="{AB4766FC-1367-411C-9A41-B40BC71FB4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87" y="3689334"/>
            <a:ext cx="1693426" cy="169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图片 28" descr="图片包含 标志, 街道, 仪表, 马&#10;&#10;描述已自动生成">
            <a:extLst>
              <a:ext uri="{FF2B5EF4-FFF2-40B4-BE49-F238E27FC236}">
                <a16:creationId xmlns:a16="http://schemas.microsoft.com/office/drawing/2014/main" id="{7AD43BD3-180C-4305-A2EA-7C3585EBC7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76" y="3689334"/>
            <a:ext cx="1693426" cy="169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图片 29" descr="图片包含 游戏机&#10;&#10;描述已自动生成">
            <a:extLst>
              <a:ext uri="{FF2B5EF4-FFF2-40B4-BE49-F238E27FC236}">
                <a16:creationId xmlns:a16="http://schemas.microsoft.com/office/drawing/2014/main" id="{1EEBAB91-117B-4153-BD5E-F3DCB0B728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99" y="3689334"/>
            <a:ext cx="1693426" cy="169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72D13E7-1CA3-444D-BDCB-9914B5CF059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5" y="7350841"/>
            <a:ext cx="3074688" cy="1661719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1ADB2D-3E95-42D3-BF12-BA24E9FB1F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72" y="7354798"/>
            <a:ext cx="3209952" cy="1661718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D431589-A910-4797-8C65-3B1B56B3844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04" y="7354798"/>
            <a:ext cx="3212519" cy="1661719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82F03D1-189F-4B53-8A26-E9D0437AB88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5" y="9643746"/>
            <a:ext cx="3145252" cy="1661719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30A12A8-EF02-462E-A148-1A2885CD8DD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05" y="9630702"/>
            <a:ext cx="3212519" cy="1674763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1E55528-E32B-4C6B-8BE7-7B0CE09FD1A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04" y="9643746"/>
            <a:ext cx="3145254" cy="1664658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 descr="图片包含 游戏机&#10;&#10;描述已自动生成">
            <a:extLst>
              <a:ext uri="{FF2B5EF4-FFF2-40B4-BE49-F238E27FC236}">
                <a16:creationId xmlns:a16="http://schemas.microsoft.com/office/drawing/2014/main" id="{386FD953-0CA0-4FCE-9BA2-0FE6E594339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72" y="11317390"/>
            <a:ext cx="6669753" cy="7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847DF98-94E9-4E80-AD66-7D705B9E5FDD}"/>
              </a:ext>
            </a:extLst>
          </p:cNvPr>
          <p:cNvSpPr/>
          <p:nvPr/>
        </p:nvSpPr>
        <p:spPr>
          <a:xfrm>
            <a:off x="7246668" y="-2173746"/>
            <a:ext cx="494497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Beacon Detection &amp; Color Filtering</a:t>
            </a:r>
          </a:p>
        </p:txBody>
      </p:sp>
      <p:pic>
        <p:nvPicPr>
          <p:cNvPr id="31" name="图片 30" descr="图片包含 户外, 黄色, 橙子, 街道&#10;&#10;描述已自动生成">
            <a:extLst>
              <a:ext uri="{FF2B5EF4-FFF2-40B4-BE49-F238E27FC236}">
                <a16:creationId xmlns:a16="http://schemas.microsoft.com/office/drawing/2014/main" id="{A9C56E87-7ABF-4580-884A-C41D4F1F2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17" y="-1569547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ACA6D4D-0698-45EB-812A-FC788789F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117" y="-1569547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 descr="图片包含 标志, 街道, 红色, 停止&#10;&#10;描述已自动生成">
            <a:extLst>
              <a:ext uri="{FF2B5EF4-FFF2-40B4-BE49-F238E27FC236}">
                <a16:creationId xmlns:a16="http://schemas.microsoft.com/office/drawing/2014/main" id="{F0A9053F-A7A6-4F95-8609-C64ED1403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17" y="-1569547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 descr="图片包含 标志, 街道, 仪表, 马&#10;&#10;描述已自动生成">
            <a:extLst>
              <a:ext uri="{FF2B5EF4-FFF2-40B4-BE49-F238E27FC236}">
                <a16:creationId xmlns:a16="http://schemas.microsoft.com/office/drawing/2014/main" id="{EE887F41-C915-4E6C-BF3A-9D6A999D3D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17" y="-1569547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图片 34" descr="图片包含 游戏机&#10;&#10;描述已自动生成">
            <a:extLst>
              <a:ext uri="{FF2B5EF4-FFF2-40B4-BE49-F238E27FC236}">
                <a16:creationId xmlns:a16="http://schemas.microsoft.com/office/drawing/2014/main" id="{3864D165-91DE-4F79-AB5A-7CCB13B1A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17" y="-1569547"/>
            <a:ext cx="795824" cy="79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D1149936-DF9D-4F7D-8D4D-1571D3BD68C7}"/>
              </a:ext>
            </a:extLst>
          </p:cNvPr>
          <p:cNvSpPr/>
          <p:nvPr/>
        </p:nvSpPr>
        <p:spPr>
          <a:xfrm>
            <a:off x="7246669" y="425077"/>
            <a:ext cx="491725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Finding &amp; Object Detection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C11E5DF-FC99-4DA9-BBA2-1643D13724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5" y="1106448"/>
            <a:ext cx="3074688" cy="1661719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A52070B-C3DC-4E3D-93D0-7E1263B937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72" y="1110405"/>
            <a:ext cx="3209952" cy="1661718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4840E41-AA17-4C38-ABF2-8F02A219492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04" y="1110405"/>
            <a:ext cx="3212519" cy="1661719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D33F7FD-0490-4594-8A71-69EC678D0F3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5" y="3399353"/>
            <a:ext cx="3145252" cy="1661719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25EAE98-FBCF-43EF-B076-5612FF0A2B5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05" y="3386309"/>
            <a:ext cx="3212519" cy="1674763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C009C43-91F0-4AA1-ABF2-556E3F02708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04" y="3399353"/>
            <a:ext cx="3145254" cy="1664658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D2130165-3F57-4AF4-869A-D01EB5693D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5" y="5281343"/>
            <a:ext cx="10053853" cy="1145072"/>
          </a:xfrm>
          <a:prstGeom prst="rect">
            <a:avLst/>
          </a:prstGeom>
        </p:spPr>
      </p:pic>
      <p:pic>
        <p:nvPicPr>
          <p:cNvPr id="55" name="图片 54" descr="手机屏幕截图&#10;&#10;描述已自动生成">
            <a:extLst>
              <a:ext uri="{FF2B5EF4-FFF2-40B4-BE49-F238E27FC236}">
                <a16:creationId xmlns:a16="http://schemas.microsoft.com/office/drawing/2014/main" id="{95F55C90-A655-43D2-8553-305A50D675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8" y="7265519"/>
            <a:ext cx="8370637" cy="40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1149936-DF9D-4F7D-8D4D-1571D3BD68C7}"/>
              </a:ext>
            </a:extLst>
          </p:cNvPr>
          <p:cNvSpPr/>
          <p:nvPr/>
        </p:nvSpPr>
        <p:spPr>
          <a:xfrm>
            <a:off x="7246669" y="425077"/>
            <a:ext cx="491725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Finding &amp; Object Detection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C11E5DF-FC99-4DA9-BBA2-1643D13724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99" y="-2344926"/>
            <a:ext cx="2311942" cy="1249492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A52070B-C3DC-4E3D-93D0-7E1263B937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21" y="-2344927"/>
            <a:ext cx="2413651" cy="1249491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4840E41-AA17-4C38-ABF2-8F02A21949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76" y="-2344926"/>
            <a:ext cx="2415581" cy="1249492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D33F7FD-0490-4594-8A71-69EC678D0F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21" y="-2344926"/>
            <a:ext cx="2365001" cy="1249492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25EAE98-FBCF-43EF-B076-5612FF0A2B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76" y="-2348212"/>
            <a:ext cx="2415581" cy="1259300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C009C43-91F0-4AA1-ABF2-556E3F0270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20" y="-2345667"/>
            <a:ext cx="2365003" cy="1251702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D2130165-3F57-4AF4-869A-D01EB5693D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20" y="-951015"/>
            <a:ext cx="4232601" cy="482068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A7F97D43-B265-4261-982B-ED9A62355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8" y="1418164"/>
            <a:ext cx="8370637" cy="4021672"/>
          </a:xfrm>
          <a:prstGeom prst="rect">
            <a:avLst/>
          </a:prstGeom>
        </p:spPr>
      </p:pic>
      <p:pic>
        <p:nvPicPr>
          <p:cNvPr id="27" name="图片 26" descr="图片包含 游戏机, 房间&#10;&#10;描述已自动生成">
            <a:extLst>
              <a:ext uri="{FF2B5EF4-FFF2-40B4-BE49-F238E27FC236}">
                <a16:creationId xmlns:a16="http://schemas.microsoft.com/office/drawing/2014/main" id="{E16E4B3E-3230-4D91-BD8A-B74A4A924C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97" y="7134730"/>
            <a:ext cx="2054292" cy="270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27" descr="截图里有图片&#10;&#10;描述已自动生成">
            <a:extLst>
              <a:ext uri="{FF2B5EF4-FFF2-40B4-BE49-F238E27FC236}">
                <a16:creationId xmlns:a16="http://schemas.microsoft.com/office/drawing/2014/main" id="{436BCCCB-2E9C-46C1-AA4D-158E201B48E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15" y="7134730"/>
            <a:ext cx="2042020" cy="270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6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1149936-DF9D-4F7D-8D4D-1571D3BD68C7}"/>
              </a:ext>
            </a:extLst>
          </p:cNvPr>
          <p:cNvSpPr/>
          <p:nvPr/>
        </p:nvSpPr>
        <p:spPr>
          <a:xfrm>
            <a:off x="7246669" y="425077"/>
            <a:ext cx="491725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Finding &amp; Object Detection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C11E5DF-FC99-4DA9-BBA2-1643D13724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99" y="-2344926"/>
            <a:ext cx="2311942" cy="1249492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A52070B-C3DC-4E3D-93D0-7E1263B937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21" y="-2344927"/>
            <a:ext cx="2413651" cy="1249491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4840E41-AA17-4C38-ABF2-8F02A21949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76" y="-2344926"/>
            <a:ext cx="2415581" cy="1249492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D33F7FD-0490-4594-8A71-69EC678D0F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21" y="-2344926"/>
            <a:ext cx="2365001" cy="1249492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25EAE98-FBCF-43EF-B076-5612FF0A2B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76" y="-2348212"/>
            <a:ext cx="2415581" cy="1259300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C009C43-91F0-4AA1-ABF2-556E3F0270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20" y="-2345667"/>
            <a:ext cx="2365003" cy="1251702"/>
          </a:xfrm>
          <a:prstGeom prst="rect">
            <a:avLst/>
          </a:prstGeom>
          <a:ln>
            <a:noFill/>
          </a:ln>
          <a:effectLst>
            <a:outerShdw blurRad="190500" dist="1016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D2130165-3F57-4AF4-869A-D01EB5693D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20" y="-951015"/>
            <a:ext cx="4232601" cy="482068"/>
          </a:xfrm>
          <a:prstGeom prst="rect">
            <a:avLst/>
          </a:prstGeom>
        </p:spPr>
      </p:pic>
      <p:pic>
        <p:nvPicPr>
          <p:cNvPr id="3" name="图片 2" descr="图片包含 游戏机, 房间&#10;&#10;描述已自动生成">
            <a:extLst>
              <a:ext uri="{FF2B5EF4-FFF2-40B4-BE49-F238E27FC236}">
                <a16:creationId xmlns:a16="http://schemas.microsoft.com/office/drawing/2014/main" id="{302BFCDA-8914-49D5-A8CF-0CDB58D1E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97" y="1628568"/>
            <a:ext cx="3712692" cy="4892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截图里有图片&#10;&#10;描述已自动生成">
            <a:extLst>
              <a:ext uri="{FF2B5EF4-FFF2-40B4-BE49-F238E27FC236}">
                <a16:creationId xmlns:a16="http://schemas.microsoft.com/office/drawing/2014/main" id="{5353DF2D-276A-403B-AC0D-D7D4C49700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121" y="1628569"/>
            <a:ext cx="3690514" cy="489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Freeform 7">
            <a:extLst>
              <a:ext uri="{FF2B5EF4-FFF2-40B4-BE49-F238E27FC236}">
                <a16:creationId xmlns:a16="http://schemas.microsoft.com/office/drawing/2014/main" id="{C1AF839E-E98E-4FE8-842E-F970E29AA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3277" y="4184284"/>
            <a:ext cx="963711" cy="380475"/>
          </a:xfrm>
          <a:custGeom>
            <a:avLst/>
            <a:gdLst>
              <a:gd name="T0" fmla="*/ 107 w 3561"/>
              <a:gd name="T1" fmla="*/ 1406 h 1407"/>
              <a:gd name="T2" fmla="*/ 0 w 3561"/>
              <a:gd name="T3" fmla="*/ 1299 h 1407"/>
              <a:gd name="T4" fmla="*/ 1308 w 3561"/>
              <a:gd name="T5" fmla="*/ 0 h 1407"/>
              <a:gd name="T6" fmla="*/ 3560 w 3561"/>
              <a:gd name="T7" fmla="*/ 0 h 1407"/>
              <a:gd name="T8" fmla="*/ 3560 w 3561"/>
              <a:gd name="T9" fmla="*/ 152 h 1407"/>
              <a:gd name="T10" fmla="*/ 1369 w 3561"/>
              <a:gd name="T11" fmla="*/ 152 h 1407"/>
              <a:gd name="T12" fmla="*/ 107 w 3561"/>
              <a:gd name="T13" fmla="*/ 14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61" h="1407">
                <a:moveTo>
                  <a:pt x="107" y="1406"/>
                </a:moveTo>
                <a:lnTo>
                  <a:pt x="0" y="1299"/>
                </a:lnTo>
                <a:lnTo>
                  <a:pt x="1308" y="0"/>
                </a:lnTo>
                <a:lnTo>
                  <a:pt x="3560" y="0"/>
                </a:lnTo>
                <a:lnTo>
                  <a:pt x="3560" y="152"/>
                </a:lnTo>
                <a:lnTo>
                  <a:pt x="1369" y="152"/>
                </a:lnTo>
                <a:lnTo>
                  <a:pt x="107" y="1406"/>
                </a:lnTo>
              </a:path>
            </a:pathLst>
          </a:custGeom>
          <a:solidFill>
            <a:srgbClr val="C4BAA1"/>
          </a:solidFill>
          <a:ln>
            <a:solidFill>
              <a:srgbClr val="C4BAA1"/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43" name="Freeform 1">
            <a:extLst>
              <a:ext uri="{FF2B5EF4-FFF2-40B4-BE49-F238E27FC236}">
                <a16:creationId xmlns:a16="http://schemas.microsoft.com/office/drawing/2014/main" id="{81358348-D9D7-491C-9E52-5C842C042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77902" y="1999235"/>
            <a:ext cx="962519" cy="380475"/>
          </a:xfrm>
          <a:custGeom>
            <a:avLst/>
            <a:gdLst>
              <a:gd name="T0" fmla="*/ 105 w 3558"/>
              <a:gd name="T1" fmla="*/ 1406 h 1407"/>
              <a:gd name="T2" fmla="*/ 0 w 3558"/>
              <a:gd name="T3" fmla="*/ 1299 h 1407"/>
              <a:gd name="T4" fmla="*/ 1304 w 3558"/>
              <a:gd name="T5" fmla="*/ 0 h 1407"/>
              <a:gd name="T6" fmla="*/ 3557 w 3558"/>
              <a:gd name="T7" fmla="*/ 0 h 1407"/>
              <a:gd name="T8" fmla="*/ 3557 w 3558"/>
              <a:gd name="T9" fmla="*/ 152 h 1407"/>
              <a:gd name="T10" fmla="*/ 1366 w 3558"/>
              <a:gd name="T11" fmla="*/ 152 h 1407"/>
              <a:gd name="T12" fmla="*/ 105 w 3558"/>
              <a:gd name="T13" fmla="*/ 14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8" h="1407">
                <a:moveTo>
                  <a:pt x="105" y="1406"/>
                </a:moveTo>
                <a:lnTo>
                  <a:pt x="0" y="1299"/>
                </a:lnTo>
                <a:lnTo>
                  <a:pt x="1304" y="0"/>
                </a:lnTo>
                <a:lnTo>
                  <a:pt x="3557" y="0"/>
                </a:lnTo>
                <a:lnTo>
                  <a:pt x="3557" y="152"/>
                </a:lnTo>
                <a:lnTo>
                  <a:pt x="1366" y="152"/>
                </a:lnTo>
                <a:lnTo>
                  <a:pt x="105" y="1406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44" name="Freeform 2">
            <a:extLst>
              <a:ext uri="{FF2B5EF4-FFF2-40B4-BE49-F238E27FC236}">
                <a16:creationId xmlns:a16="http://schemas.microsoft.com/office/drawing/2014/main" id="{508D7D8D-857F-4B3E-8C85-854113681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188" y="3649949"/>
            <a:ext cx="718013" cy="40552"/>
          </a:xfrm>
          <a:custGeom>
            <a:avLst/>
            <a:gdLst>
              <a:gd name="T0" fmla="*/ 2652 w 2653"/>
              <a:gd name="T1" fmla="*/ 149 h 150"/>
              <a:gd name="T2" fmla="*/ 0 w 2653"/>
              <a:gd name="T3" fmla="*/ 149 h 150"/>
              <a:gd name="T4" fmla="*/ 0 w 2653"/>
              <a:gd name="T5" fmla="*/ 0 h 150"/>
              <a:gd name="T6" fmla="*/ 2652 w 2653"/>
              <a:gd name="T7" fmla="*/ 0 h 150"/>
              <a:gd name="T8" fmla="*/ 2652 w 2653"/>
              <a:gd name="T9" fmla="*/ 14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3" h="150">
                <a:moveTo>
                  <a:pt x="2652" y="149"/>
                </a:moveTo>
                <a:lnTo>
                  <a:pt x="0" y="149"/>
                </a:lnTo>
                <a:lnTo>
                  <a:pt x="0" y="0"/>
                </a:lnTo>
                <a:lnTo>
                  <a:pt x="2652" y="0"/>
                </a:lnTo>
                <a:lnTo>
                  <a:pt x="2652" y="149"/>
                </a:lnTo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5" name="Freeform 3">
            <a:extLst>
              <a:ext uri="{FF2B5EF4-FFF2-40B4-BE49-F238E27FC236}">
                <a16:creationId xmlns:a16="http://schemas.microsoft.com/office/drawing/2014/main" id="{5B3AA174-8FD2-4214-920E-1FA2A15DE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872" y="3455536"/>
            <a:ext cx="1096102" cy="1096103"/>
          </a:xfrm>
          <a:custGeom>
            <a:avLst/>
            <a:gdLst>
              <a:gd name="T0" fmla="*/ 3524 w 4053"/>
              <a:gd name="T1" fmla="*/ 1619 h 4052"/>
              <a:gd name="T2" fmla="*/ 3375 w 4053"/>
              <a:gd name="T3" fmla="*/ 1253 h 4052"/>
              <a:gd name="T4" fmla="*/ 3591 w 4053"/>
              <a:gd name="T5" fmla="*/ 936 h 4052"/>
              <a:gd name="T6" fmla="*/ 3591 w 4053"/>
              <a:gd name="T7" fmla="*/ 728 h 4052"/>
              <a:gd name="T8" fmla="*/ 3220 w 4053"/>
              <a:gd name="T9" fmla="*/ 424 h 4052"/>
              <a:gd name="T10" fmla="*/ 2933 w 4053"/>
              <a:gd name="T11" fmla="*/ 638 h 4052"/>
              <a:gd name="T12" fmla="*/ 2520 w 4053"/>
              <a:gd name="T13" fmla="*/ 585 h 4052"/>
              <a:gd name="T14" fmla="*/ 2368 w 4053"/>
              <a:gd name="T15" fmla="*/ 405 h 4052"/>
              <a:gd name="T16" fmla="*/ 2315 w 4053"/>
              <a:gd name="T17" fmla="*/ 50 h 4052"/>
              <a:gd name="T18" fmla="*/ 1836 w 4053"/>
              <a:gd name="T19" fmla="*/ 2 h 4052"/>
              <a:gd name="T20" fmla="*/ 1690 w 4053"/>
              <a:gd name="T21" fmla="*/ 149 h 4052"/>
              <a:gd name="T22" fmla="*/ 1620 w 4053"/>
              <a:gd name="T23" fmla="*/ 528 h 4052"/>
              <a:gd name="T24" fmla="*/ 1254 w 4053"/>
              <a:gd name="T25" fmla="*/ 680 h 4052"/>
              <a:gd name="T26" fmla="*/ 937 w 4053"/>
              <a:gd name="T27" fmla="*/ 461 h 4052"/>
              <a:gd name="T28" fmla="*/ 729 w 4053"/>
              <a:gd name="T29" fmla="*/ 461 h 4052"/>
              <a:gd name="T30" fmla="*/ 422 w 4053"/>
              <a:gd name="T31" fmla="*/ 832 h 4052"/>
              <a:gd name="T32" fmla="*/ 636 w 4053"/>
              <a:gd name="T33" fmla="*/ 1118 h 4052"/>
              <a:gd name="T34" fmla="*/ 585 w 4053"/>
              <a:gd name="T35" fmla="*/ 1531 h 4052"/>
              <a:gd name="T36" fmla="*/ 403 w 4053"/>
              <a:gd name="T37" fmla="*/ 1686 h 4052"/>
              <a:gd name="T38" fmla="*/ 48 w 4053"/>
              <a:gd name="T39" fmla="*/ 1737 h 4052"/>
              <a:gd name="T40" fmla="*/ 0 w 4053"/>
              <a:gd name="T41" fmla="*/ 2215 h 4052"/>
              <a:gd name="T42" fmla="*/ 149 w 4053"/>
              <a:gd name="T43" fmla="*/ 2364 h 4052"/>
              <a:gd name="T44" fmla="*/ 526 w 4053"/>
              <a:gd name="T45" fmla="*/ 2434 h 4052"/>
              <a:gd name="T46" fmla="*/ 678 w 4053"/>
              <a:gd name="T47" fmla="*/ 2797 h 4052"/>
              <a:gd name="T48" fmla="*/ 462 w 4053"/>
              <a:gd name="T49" fmla="*/ 3115 h 4052"/>
              <a:gd name="T50" fmla="*/ 462 w 4053"/>
              <a:gd name="T51" fmla="*/ 3325 h 4052"/>
              <a:gd name="T52" fmla="*/ 833 w 4053"/>
              <a:gd name="T53" fmla="*/ 3629 h 4052"/>
              <a:gd name="T54" fmla="*/ 1120 w 4053"/>
              <a:gd name="T55" fmla="*/ 3415 h 4052"/>
              <a:gd name="T56" fmla="*/ 1530 w 4053"/>
              <a:gd name="T57" fmla="*/ 3469 h 4052"/>
              <a:gd name="T58" fmla="*/ 1685 w 4053"/>
              <a:gd name="T59" fmla="*/ 3649 h 4052"/>
              <a:gd name="T60" fmla="*/ 1738 w 4053"/>
              <a:gd name="T61" fmla="*/ 4003 h 4052"/>
              <a:gd name="T62" fmla="*/ 2216 w 4053"/>
              <a:gd name="T63" fmla="*/ 4051 h 4052"/>
              <a:gd name="T64" fmla="*/ 2362 w 4053"/>
              <a:gd name="T65" fmla="*/ 3902 h 4052"/>
              <a:gd name="T66" fmla="*/ 2433 w 4053"/>
              <a:gd name="T67" fmla="*/ 3525 h 4052"/>
              <a:gd name="T68" fmla="*/ 2798 w 4053"/>
              <a:gd name="T69" fmla="*/ 3373 h 4052"/>
              <a:gd name="T70" fmla="*/ 3116 w 4053"/>
              <a:gd name="T71" fmla="*/ 3592 h 4052"/>
              <a:gd name="T72" fmla="*/ 3324 w 4053"/>
              <a:gd name="T73" fmla="*/ 3592 h 4052"/>
              <a:gd name="T74" fmla="*/ 3628 w 4053"/>
              <a:gd name="T75" fmla="*/ 3218 h 4052"/>
              <a:gd name="T76" fmla="*/ 3414 w 4053"/>
              <a:gd name="T77" fmla="*/ 2932 h 4052"/>
              <a:gd name="T78" fmla="*/ 3468 w 4053"/>
              <a:gd name="T79" fmla="*/ 2521 h 4052"/>
              <a:gd name="T80" fmla="*/ 3650 w 4053"/>
              <a:gd name="T81" fmla="*/ 2366 h 4052"/>
              <a:gd name="T82" fmla="*/ 4005 w 4053"/>
              <a:gd name="T83" fmla="*/ 2316 h 4052"/>
              <a:gd name="T84" fmla="*/ 4050 w 4053"/>
              <a:gd name="T85" fmla="*/ 1838 h 4052"/>
              <a:gd name="T86" fmla="*/ 3903 w 4053"/>
              <a:gd name="T87" fmla="*/ 1689 h 4052"/>
              <a:gd name="T88" fmla="*/ 1777 w 4053"/>
              <a:gd name="T89" fmla="*/ 2988 h 4052"/>
              <a:gd name="T90" fmla="*/ 1432 w 4053"/>
              <a:gd name="T91" fmla="*/ 2822 h 4052"/>
              <a:gd name="T92" fmla="*/ 1176 w 4053"/>
              <a:gd name="T93" fmla="*/ 2541 h 4052"/>
              <a:gd name="T94" fmla="*/ 1044 w 4053"/>
              <a:gd name="T95" fmla="*/ 2178 h 4052"/>
              <a:gd name="T96" fmla="*/ 1052 w 4053"/>
              <a:gd name="T97" fmla="*/ 1826 h 4052"/>
              <a:gd name="T98" fmla="*/ 1201 w 4053"/>
              <a:gd name="T99" fmla="*/ 1469 h 4052"/>
              <a:gd name="T100" fmla="*/ 1471 w 4053"/>
              <a:gd name="T101" fmla="*/ 1202 h 4052"/>
              <a:gd name="T102" fmla="*/ 1825 w 4053"/>
              <a:gd name="T103" fmla="*/ 1052 h 4052"/>
              <a:gd name="T104" fmla="*/ 2177 w 4053"/>
              <a:gd name="T105" fmla="*/ 1043 h 4052"/>
              <a:gd name="T106" fmla="*/ 2542 w 4053"/>
              <a:gd name="T107" fmla="*/ 1174 h 4052"/>
              <a:gd name="T108" fmla="*/ 2824 w 4053"/>
              <a:gd name="T109" fmla="*/ 1430 h 4052"/>
              <a:gd name="T110" fmla="*/ 2989 w 4053"/>
              <a:gd name="T111" fmla="*/ 1776 h 4052"/>
              <a:gd name="T112" fmla="*/ 3015 w 4053"/>
              <a:gd name="T113" fmla="*/ 2127 h 4052"/>
              <a:gd name="T114" fmla="*/ 2900 w 4053"/>
              <a:gd name="T115" fmla="*/ 2499 h 4052"/>
              <a:gd name="T116" fmla="*/ 2658 w 4053"/>
              <a:gd name="T117" fmla="*/ 2794 h 4052"/>
              <a:gd name="T118" fmla="*/ 2320 w 4053"/>
              <a:gd name="T119" fmla="*/ 2977 h 4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53" h="4052">
                <a:moveTo>
                  <a:pt x="3887" y="1689"/>
                </a:moveTo>
                <a:lnTo>
                  <a:pt x="3684" y="1689"/>
                </a:lnTo>
                <a:lnTo>
                  <a:pt x="3684" y="1689"/>
                </a:lnTo>
                <a:lnTo>
                  <a:pt x="3650" y="1686"/>
                </a:lnTo>
                <a:lnTo>
                  <a:pt x="3617" y="1675"/>
                </a:lnTo>
                <a:lnTo>
                  <a:pt x="3583" y="1661"/>
                </a:lnTo>
                <a:lnTo>
                  <a:pt x="3552" y="1641"/>
                </a:lnTo>
                <a:lnTo>
                  <a:pt x="3524" y="1619"/>
                </a:lnTo>
                <a:lnTo>
                  <a:pt x="3501" y="1593"/>
                </a:lnTo>
                <a:lnTo>
                  <a:pt x="3482" y="1562"/>
                </a:lnTo>
                <a:lnTo>
                  <a:pt x="3468" y="1531"/>
                </a:lnTo>
                <a:lnTo>
                  <a:pt x="3397" y="1357"/>
                </a:lnTo>
                <a:lnTo>
                  <a:pt x="3397" y="1357"/>
                </a:lnTo>
                <a:lnTo>
                  <a:pt x="3383" y="1323"/>
                </a:lnTo>
                <a:lnTo>
                  <a:pt x="3375" y="1290"/>
                </a:lnTo>
                <a:lnTo>
                  <a:pt x="3375" y="1253"/>
                </a:lnTo>
                <a:lnTo>
                  <a:pt x="3377" y="1219"/>
                </a:lnTo>
                <a:lnTo>
                  <a:pt x="3386" y="1182"/>
                </a:lnTo>
                <a:lnTo>
                  <a:pt x="3397" y="1149"/>
                </a:lnTo>
                <a:lnTo>
                  <a:pt x="3414" y="1118"/>
                </a:lnTo>
                <a:lnTo>
                  <a:pt x="3437" y="1094"/>
                </a:lnTo>
                <a:lnTo>
                  <a:pt x="3580" y="950"/>
                </a:lnTo>
                <a:lnTo>
                  <a:pt x="3580" y="950"/>
                </a:lnTo>
                <a:lnTo>
                  <a:pt x="3591" y="936"/>
                </a:lnTo>
                <a:lnTo>
                  <a:pt x="3602" y="925"/>
                </a:lnTo>
                <a:lnTo>
                  <a:pt x="3617" y="894"/>
                </a:lnTo>
                <a:lnTo>
                  <a:pt x="3625" y="866"/>
                </a:lnTo>
                <a:lnTo>
                  <a:pt x="3628" y="832"/>
                </a:lnTo>
                <a:lnTo>
                  <a:pt x="3625" y="801"/>
                </a:lnTo>
                <a:lnTo>
                  <a:pt x="3617" y="770"/>
                </a:lnTo>
                <a:lnTo>
                  <a:pt x="3602" y="742"/>
                </a:lnTo>
                <a:lnTo>
                  <a:pt x="3591" y="728"/>
                </a:lnTo>
                <a:lnTo>
                  <a:pt x="3580" y="717"/>
                </a:lnTo>
                <a:lnTo>
                  <a:pt x="3335" y="472"/>
                </a:lnTo>
                <a:lnTo>
                  <a:pt x="3335" y="472"/>
                </a:lnTo>
                <a:lnTo>
                  <a:pt x="3324" y="461"/>
                </a:lnTo>
                <a:lnTo>
                  <a:pt x="3310" y="453"/>
                </a:lnTo>
                <a:lnTo>
                  <a:pt x="3282" y="436"/>
                </a:lnTo>
                <a:lnTo>
                  <a:pt x="3251" y="427"/>
                </a:lnTo>
                <a:lnTo>
                  <a:pt x="3220" y="424"/>
                </a:lnTo>
                <a:lnTo>
                  <a:pt x="3189" y="427"/>
                </a:lnTo>
                <a:lnTo>
                  <a:pt x="3158" y="436"/>
                </a:lnTo>
                <a:lnTo>
                  <a:pt x="3127" y="453"/>
                </a:lnTo>
                <a:lnTo>
                  <a:pt x="3116" y="461"/>
                </a:lnTo>
                <a:lnTo>
                  <a:pt x="3102" y="472"/>
                </a:lnTo>
                <a:lnTo>
                  <a:pt x="2959" y="615"/>
                </a:lnTo>
                <a:lnTo>
                  <a:pt x="2959" y="615"/>
                </a:lnTo>
                <a:lnTo>
                  <a:pt x="2933" y="638"/>
                </a:lnTo>
                <a:lnTo>
                  <a:pt x="2902" y="655"/>
                </a:lnTo>
                <a:lnTo>
                  <a:pt x="2869" y="669"/>
                </a:lnTo>
                <a:lnTo>
                  <a:pt x="2835" y="677"/>
                </a:lnTo>
                <a:lnTo>
                  <a:pt x="2798" y="680"/>
                </a:lnTo>
                <a:lnTo>
                  <a:pt x="2762" y="677"/>
                </a:lnTo>
                <a:lnTo>
                  <a:pt x="2728" y="669"/>
                </a:lnTo>
                <a:lnTo>
                  <a:pt x="2694" y="658"/>
                </a:lnTo>
                <a:lnTo>
                  <a:pt x="2520" y="585"/>
                </a:lnTo>
                <a:lnTo>
                  <a:pt x="2520" y="585"/>
                </a:lnTo>
                <a:lnTo>
                  <a:pt x="2489" y="570"/>
                </a:lnTo>
                <a:lnTo>
                  <a:pt x="2461" y="551"/>
                </a:lnTo>
                <a:lnTo>
                  <a:pt x="2433" y="528"/>
                </a:lnTo>
                <a:lnTo>
                  <a:pt x="2410" y="500"/>
                </a:lnTo>
                <a:lnTo>
                  <a:pt x="2391" y="469"/>
                </a:lnTo>
                <a:lnTo>
                  <a:pt x="2376" y="439"/>
                </a:lnTo>
                <a:lnTo>
                  <a:pt x="2368" y="405"/>
                </a:lnTo>
                <a:lnTo>
                  <a:pt x="2362" y="368"/>
                </a:lnTo>
                <a:lnTo>
                  <a:pt x="2362" y="166"/>
                </a:lnTo>
                <a:lnTo>
                  <a:pt x="2362" y="166"/>
                </a:lnTo>
                <a:lnTo>
                  <a:pt x="2362" y="149"/>
                </a:lnTo>
                <a:lnTo>
                  <a:pt x="2360" y="132"/>
                </a:lnTo>
                <a:lnTo>
                  <a:pt x="2351" y="101"/>
                </a:lnTo>
                <a:lnTo>
                  <a:pt x="2334" y="73"/>
                </a:lnTo>
                <a:lnTo>
                  <a:pt x="2315" y="50"/>
                </a:lnTo>
                <a:lnTo>
                  <a:pt x="2289" y="28"/>
                </a:lnTo>
                <a:lnTo>
                  <a:pt x="2261" y="14"/>
                </a:lnTo>
                <a:lnTo>
                  <a:pt x="2230" y="5"/>
                </a:lnTo>
                <a:lnTo>
                  <a:pt x="2216" y="2"/>
                </a:lnTo>
                <a:lnTo>
                  <a:pt x="2199" y="0"/>
                </a:lnTo>
                <a:lnTo>
                  <a:pt x="1853" y="0"/>
                </a:lnTo>
                <a:lnTo>
                  <a:pt x="1853" y="0"/>
                </a:lnTo>
                <a:lnTo>
                  <a:pt x="1836" y="2"/>
                </a:lnTo>
                <a:lnTo>
                  <a:pt x="1820" y="5"/>
                </a:lnTo>
                <a:lnTo>
                  <a:pt x="1789" y="14"/>
                </a:lnTo>
                <a:lnTo>
                  <a:pt x="1761" y="28"/>
                </a:lnTo>
                <a:lnTo>
                  <a:pt x="1738" y="50"/>
                </a:lnTo>
                <a:lnTo>
                  <a:pt x="1716" y="73"/>
                </a:lnTo>
                <a:lnTo>
                  <a:pt x="1702" y="101"/>
                </a:lnTo>
                <a:lnTo>
                  <a:pt x="1690" y="132"/>
                </a:lnTo>
                <a:lnTo>
                  <a:pt x="1690" y="149"/>
                </a:lnTo>
                <a:lnTo>
                  <a:pt x="1688" y="166"/>
                </a:lnTo>
                <a:lnTo>
                  <a:pt x="1688" y="368"/>
                </a:lnTo>
                <a:lnTo>
                  <a:pt x="1688" y="368"/>
                </a:lnTo>
                <a:lnTo>
                  <a:pt x="1685" y="405"/>
                </a:lnTo>
                <a:lnTo>
                  <a:pt x="1676" y="439"/>
                </a:lnTo>
                <a:lnTo>
                  <a:pt x="1662" y="469"/>
                </a:lnTo>
                <a:lnTo>
                  <a:pt x="1643" y="500"/>
                </a:lnTo>
                <a:lnTo>
                  <a:pt x="1620" y="528"/>
                </a:lnTo>
                <a:lnTo>
                  <a:pt x="1592" y="551"/>
                </a:lnTo>
                <a:lnTo>
                  <a:pt x="1564" y="570"/>
                </a:lnTo>
                <a:lnTo>
                  <a:pt x="1530" y="585"/>
                </a:lnTo>
                <a:lnTo>
                  <a:pt x="1356" y="658"/>
                </a:lnTo>
                <a:lnTo>
                  <a:pt x="1356" y="658"/>
                </a:lnTo>
                <a:lnTo>
                  <a:pt x="1325" y="669"/>
                </a:lnTo>
                <a:lnTo>
                  <a:pt x="1291" y="677"/>
                </a:lnTo>
                <a:lnTo>
                  <a:pt x="1254" y="680"/>
                </a:lnTo>
                <a:lnTo>
                  <a:pt x="1218" y="677"/>
                </a:lnTo>
                <a:lnTo>
                  <a:pt x="1184" y="669"/>
                </a:lnTo>
                <a:lnTo>
                  <a:pt x="1150" y="655"/>
                </a:lnTo>
                <a:lnTo>
                  <a:pt x="1120" y="638"/>
                </a:lnTo>
                <a:lnTo>
                  <a:pt x="1091" y="615"/>
                </a:lnTo>
                <a:lnTo>
                  <a:pt x="948" y="472"/>
                </a:lnTo>
                <a:lnTo>
                  <a:pt x="948" y="472"/>
                </a:lnTo>
                <a:lnTo>
                  <a:pt x="937" y="461"/>
                </a:lnTo>
                <a:lnTo>
                  <a:pt x="923" y="453"/>
                </a:lnTo>
                <a:lnTo>
                  <a:pt x="894" y="436"/>
                </a:lnTo>
                <a:lnTo>
                  <a:pt x="864" y="427"/>
                </a:lnTo>
                <a:lnTo>
                  <a:pt x="833" y="424"/>
                </a:lnTo>
                <a:lnTo>
                  <a:pt x="802" y="427"/>
                </a:lnTo>
                <a:lnTo>
                  <a:pt x="771" y="436"/>
                </a:lnTo>
                <a:lnTo>
                  <a:pt x="740" y="453"/>
                </a:lnTo>
                <a:lnTo>
                  <a:pt x="729" y="461"/>
                </a:lnTo>
                <a:lnTo>
                  <a:pt x="715" y="472"/>
                </a:lnTo>
                <a:lnTo>
                  <a:pt x="473" y="717"/>
                </a:lnTo>
                <a:lnTo>
                  <a:pt x="473" y="717"/>
                </a:lnTo>
                <a:lnTo>
                  <a:pt x="462" y="728"/>
                </a:lnTo>
                <a:lnTo>
                  <a:pt x="450" y="742"/>
                </a:lnTo>
                <a:lnTo>
                  <a:pt x="436" y="770"/>
                </a:lnTo>
                <a:lnTo>
                  <a:pt x="428" y="801"/>
                </a:lnTo>
                <a:lnTo>
                  <a:pt x="422" y="832"/>
                </a:lnTo>
                <a:lnTo>
                  <a:pt x="428" y="866"/>
                </a:lnTo>
                <a:lnTo>
                  <a:pt x="436" y="894"/>
                </a:lnTo>
                <a:lnTo>
                  <a:pt x="450" y="925"/>
                </a:lnTo>
                <a:lnTo>
                  <a:pt x="462" y="936"/>
                </a:lnTo>
                <a:lnTo>
                  <a:pt x="473" y="950"/>
                </a:lnTo>
                <a:lnTo>
                  <a:pt x="616" y="1094"/>
                </a:lnTo>
                <a:lnTo>
                  <a:pt x="616" y="1094"/>
                </a:lnTo>
                <a:lnTo>
                  <a:pt x="636" y="1118"/>
                </a:lnTo>
                <a:lnTo>
                  <a:pt x="655" y="1149"/>
                </a:lnTo>
                <a:lnTo>
                  <a:pt x="667" y="1182"/>
                </a:lnTo>
                <a:lnTo>
                  <a:pt x="675" y="1219"/>
                </a:lnTo>
                <a:lnTo>
                  <a:pt x="678" y="1253"/>
                </a:lnTo>
                <a:lnTo>
                  <a:pt x="675" y="1290"/>
                </a:lnTo>
                <a:lnTo>
                  <a:pt x="670" y="1323"/>
                </a:lnTo>
                <a:lnTo>
                  <a:pt x="655" y="1357"/>
                </a:lnTo>
                <a:lnTo>
                  <a:pt x="585" y="1531"/>
                </a:lnTo>
                <a:lnTo>
                  <a:pt x="585" y="1531"/>
                </a:lnTo>
                <a:lnTo>
                  <a:pt x="571" y="1562"/>
                </a:lnTo>
                <a:lnTo>
                  <a:pt x="551" y="1593"/>
                </a:lnTo>
                <a:lnTo>
                  <a:pt x="526" y="1619"/>
                </a:lnTo>
                <a:lnTo>
                  <a:pt x="501" y="1641"/>
                </a:lnTo>
                <a:lnTo>
                  <a:pt x="470" y="1661"/>
                </a:lnTo>
                <a:lnTo>
                  <a:pt x="436" y="1675"/>
                </a:lnTo>
                <a:lnTo>
                  <a:pt x="403" y="1686"/>
                </a:lnTo>
                <a:lnTo>
                  <a:pt x="369" y="1689"/>
                </a:lnTo>
                <a:lnTo>
                  <a:pt x="166" y="1689"/>
                </a:lnTo>
                <a:lnTo>
                  <a:pt x="166" y="1689"/>
                </a:lnTo>
                <a:lnTo>
                  <a:pt x="149" y="1689"/>
                </a:lnTo>
                <a:lnTo>
                  <a:pt x="133" y="1692"/>
                </a:lnTo>
                <a:lnTo>
                  <a:pt x="102" y="1700"/>
                </a:lnTo>
                <a:lnTo>
                  <a:pt x="73" y="1717"/>
                </a:lnTo>
                <a:lnTo>
                  <a:pt x="48" y="1737"/>
                </a:lnTo>
                <a:lnTo>
                  <a:pt x="28" y="1762"/>
                </a:lnTo>
                <a:lnTo>
                  <a:pt x="14" y="1790"/>
                </a:lnTo>
                <a:lnTo>
                  <a:pt x="3" y="1821"/>
                </a:lnTo>
                <a:lnTo>
                  <a:pt x="0" y="1838"/>
                </a:lnTo>
                <a:lnTo>
                  <a:pt x="0" y="1855"/>
                </a:lnTo>
                <a:lnTo>
                  <a:pt x="0" y="2198"/>
                </a:lnTo>
                <a:lnTo>
                  <a:pt x="0" y="2198"/>
                </a:lnTo>
                <a:lnTo>
                  <a:pt x="0" y="2215"/>
                </a:lnTo>
                <a:lnTo>
                  <a:pt x="3" y="2232"/>
                </a:lnTo>
                <a:lnTo>
                  <a:pt x="14" y="2262"/>
                </a:lnTo>
                <a:lnTo>
                  <a:pt x="28" y="2291"/>
                </a:lnTo>
                <a:lnTo>
                  <a:pt x="48" y="2316"/>
                </a:lnTo>
                <a:lnTo>
                  <a:pt x="73" y="2335"/>
                </a:lnTo>
                <a:lnTo>
                  <a:pt x="102" y="2350"/>
                </a:lnTo>
                <a:lnTo>
                  <a:pt x="133" y="2361"/>
                </a:lnTo>
                <a:lnTo>
                  <a:pt x="149" y="2364"/>
                </a:lnTo>
                <a:lnTo>
                  <a:pt x="166" y="2364"/>
                </a:lnTo>
                <a:lnTo>
                  <a:pt x="369" y="2364"/>
                </a:lnTo>
                <a:lnTo>
                  <a:pt x="369" y="2364"/>
                </a:lnTo>
                <a:lnTo>
                  <a:pt x="403" y="2366"/>
                </a:lnTo>
                <a:lnTo>
                  <a:pt x="436" y="2375"/>
                </a:lnTo>
                <a:lnTo>
                  <a:pt x="470" y="2392"/>
                </a:lnTo>
                <a:lnTo>
                  <a:pt x="501" y="2408"/>
                </a:lnTo>
                <a:lnTo>
                  <a:pt x="526" y="2434"/>
                </a:lnTo>
                <a:lnTo>
                  <a:pt x="551" y="2459"/>
                </a:lnTo>
                <a:lnTo>
                  <a:pt x="571" y="2490"/>
                </a:lnTo>
                <a:lnTo>
                  <a:pt x="585" y="2521"/>
                </a:lnTo>
                <a:lnTo>
                  <a:pt x="655" y="2695"/>
                </a:lnTo>
                <a:lnTo>
                  <a:pt x="655" y="2695"/>
                </a:lnTo>
                <a:lnTo>
                  <a:pt x="670" y="2726"/>
                </a:lnTo>
                <a:lnTo>
                  <a:pt x="675" y="2763"/>
                </a:lnTo>
                <a:lnTo>
                  <a:pt x="678" y="2797"/>
                </a:lnTo>
                <a:lnTo>
                  <a:pt x="675" y="2833"/>
                </a:lnTo>
                <a:lnTo>
                  <a:pt x="667" y="2870"/>
                </a:lnTo>
                <a:lnTo>
                  <a:pt x="655" y="2901"/>
                </a:lnTo>
                <a:lnTo>
                  <a:pt x="636" y="2932"/>
                </a:lnTo>
                <a:lnTo>
                  <a:pt x="616" y="2960"/>
                </a:lnTo>
                <a:lnTo>
                  <a:pt x="473" y="3103"/>
                </a:lnTo>
                <a:lnTo>
                  <a:pt x="473" y="3103"/>
                </a:lnTo>
                <a:lnTo>
                  <a:pt x="462" y="3115"/>
                </a:lnTo>
                <a:lnTo>
                  <a:pt x="450" y="3129"/>
                </a:lnTo>
                <a:lnTo>
                  <a:pt x="436" y="3157"/>
                </a:lnTo>
                <a:lnTo>
                  <a:pt x="428" y="3188"/>
                </a:lnTo>
                <a:lnTo>
                  <a:pt x="422" y="3218"/>
                </a:lnTo>
                <a:lnTo>
                  <a:pt x="428" y="3252"/>
                </a:lnTo>
                <a:lnTo>
                  <a:pt x="436" y="3283"/>
                </a:lnTo>
                <a:lnTo>
                  <a:pt x="450" y="3311"/>
                </a:lnTo>
                <a:lnTo>
                  <a:pt x="462" y="3325"/>
                </a:lnTo>
                <a:lnTo>
                  <a:pt x="473" y="3336"/>
                </a:lnTo>
                <a:lnTo>
                  <a:pt x="715" y="3581"/>
                </a:lnTo>
                <a:lnTo>
                  <a:pt x="715" y="3581"/>
                </a:lnTo>
                <a:lnTo>
                  <a:pt x="729" y="3592"/>
                </a:lnTo>
                <a:lnTo>
                  <a:pt x="740" y="3601"/>
                </a:lnTo>
                <a:lnTo>
                  <a:pt x="771" y="3615"/>
                </a:lnTo>
                <a:lnTo>
                  <a:pt x="802" y="3626"/>
                </a:lnTo>
                <a:lnTo>
                  <a:pt x="833" y="3629"/>
                </a:lnTo>
                <a:lnTo>
                  <a:pt x="864" y="3626"/>
                </a:lnTo>
                <a:lnTo>
                  <a:pt x="894" y="3615"/>
                </a:lnTo>
                <a:lnTo>
                  <a:pt x="923" y="3601"/>
                </a:lnTo>
                <a:lnTo>
                  <a:pt x="937" y="3592"/>
                </a:lnTo>
                <a:lnTo>
                  <a:pt x="948" y="3581"/>
                </a:lnTo>
                <a:lnTo>
                  <a:pt x="1091" y="3438"/>
                </a:lnTo>
                <a:lnTo>
                  <a:pt x="1091" y="3438"/>
                </a:lnTo>
                <a:lnTo>
                  <a:pt x="1120" y="3415"/>
                </a:lnTo>
                <a:lnTo>
                  <a:pt x="1150" y="3398"/>
                </a:lnTo>
                <a:lnTo>
                  <a:pt x="1184" y="3384"/>
                </a:lnTo>
                <a:lnTo>
                  <a:pt x="1218" y="3376"/>
                </a:lnTo>
                <a:lnTo>
                  <a:pt x="1254" y="3373"/>
                </a:lnTo>
                <a:lnTo>
                  <a:pt x="1291" y="3376"/>
                </a:lnTo>
                <a:lnTo>
                  <a:pt x="1325" y="3384"/>
                </a:lnTo>
                <a:lnTo>
                  <a:pt x="1356" y="3396"/>
                </a:lnTo>
                <a:lnTo>
                  <a:pt x="1530" y="3469"/>
                </a:lnTo>
                <a:lnTo>
                  <a:pt x="1530" y="3469"/>
                </a:lnTo>
                <a:lnTo>
                  <a:pt x="1564" y="3480"/>
                </a:lnTo>
                <a:lnTo>
                  <a:pt x="1592" y="3500"/>
                </a:lnTo>
                <a:lnTo>
                  <a:pt x="1620" y="3525"/>
                </a:lnTo>
                <a:lnTo>
                  <a:pt x="1643" y="3553"/>
                </a:lnTo>
                <a:lnTo>
                  <a:pt x="1662" y="3581"/>
                </a:lnTo>
                <a:lnTo>
                  <a:pt x="1676" y="3615"/>
                </a:lnTo>
                <a:lnTo>
                  <a:pt x="1685" y="3649"/>
                </a:lnTo>
                <a:lnTo>
                  <a:pt x="1688" y="3682"/>
                </a:lnTo>
                <a:lnTo>
                  <a:pt x="1688" y="3888"/>
                </a:lnTo>
                <a:lnTo>
                  <a:pt x="1688" y="3888"/>
                </a:lnTo>
                <a:lnTo>
                  <a:pt x="1690" y="3902"/>
                </a:lnTo>
                <a:lnTo>
                  <a:pt x="1690" y="3919"/>
                </a:lnTo>
                <a:lnTo>
                  <a:pt x="1702" y="3949"/>
                </a:lnTo>
                <a:lnTo>
                  <a:pt x="1716" y="3978"/>
                </a:lnTo>
                <a:lnTo>
                  <a:pt x="1738" y="4003"/>
                </a:lnTo>
                <a:lnTo>
                  <a:pt x="1761" y="4023"/>
                </a:lnTo>
                <a:lnTo>
                  <a:pt x="1789" y="4040"/>
                </a:lnTo>
                <a:lnTo>
                  <a:pt x="1820" y="4048"/>
                </a:lnTo>
                <a:lnTo>
                  <a:pt x="1836" y="4051"/>
                </a:lnTo>
                <a:lnTo>
                  <a:pt x="1853" y="4051"/>
                </a:lnTo>
                <a:lnTo>
                  <a:pt x="2199" y="4051"/>
                </a:lnTo>
                <a:lnTo>
                  <a:pt x="2199" y="4051"/>
                </a:lnTo>
                <a:lnTo>
                  <a:pt x="2216" y="4051"/>
                </a:lnTo>
                <a:lnTo>
                  <a:pt x="2230" y="4048"/>
                </a:lnTo>
                <a:lnTo>
                  <a:pt x="2261" y="4040"/>
                </a:lnTo>
                <a:lnTo>
                  <a:pt x="2289" y="4023"/>
                </a:lnTo>
                <a:lnTo>
                  <a:pt x="2315" y="4003"/>
                </a:lnTo>
                <a:lnTo>
                  <a:pt x="2334" y="3978"/>
                </a:lnTo>
                <a:lnTo>
                  <a:pt x="2351" y="3949"/>
                </a:lnTo>
                <a:lnTo>
                  <a:pt x="2360" y="3919"/>
                </a:lnTo>
                <a:lnTo>
                  <a:pt x="2362" y="3902"/>
                </a:lnTo>
                <a:lnTo>
                  <a:pt x="2362" y="3888"/>
                </a:lnTo>
                <a:lnTo>
                  <a:pt x="2362" y="3682"/>
                </a:lnTo>
                <a:lnTo>
                  <a:pt x="2362" y="3682"/>
                </a:lnTo>
                <a:lnTo>
                  <a:pt x="2368" y="3649"/>
                </a:lnTo>
                <a:lnTo>
                  <a:pt x="2376" y="3615"/>
                </a:lnTo>
                <a:lnTo>
                  <a:pt x="2391" y="3581"/>
                </a:lnTo>
                <a:lnTo>
                  <a:pt x="2410" y="3553"/>
                </a:lnTo>
                <a:lnTo>
                  <a:pt x="2433" y="3525"/>
                </a:lnTo>
                <a:lnTo>
                  <a:pt x="2461" y="3500"/>
                </a:lnTo>
                <a:lnTo>
                  <a:pt x="2489" y="3480"/>
                </a:lnTo>
                <a:lnTo>
                  <a:pt x="2520" y="3469"/>
                </a:lnTo>
                <a:lnTo>
                  <a:pt x="2694" y="3396"/>
                </a:lnTo>
                <a:lnTo>
                  <a:pt x="2694" y="3396"/>
                </a:lnTo>
                <a:lnTo>
                  <a:pt x="2728" y="3384"/>
                </a:lnTo>
                <a:lnTo>
                  <a:pt x="2762" y="3376"/>
                </a:lnTo>
                <a:lnTo>
                  <a:pt x="2798" y="3373"/>
                </a:lnTo>
                <a:lnTo>
                  <a:pt x="2835" y="3376"/>
                </a:lnTo>
                <a:lnTo>
                  <a:pt x="2869" y="3384"/>
                </a:lnTo>
                <a:lnTo>
                  <a:pt x="2902" y="3398"/>
                </a:lnTo>
                <a:lnTo>
                  <a:pt x="2933" y="3415"/>
                </a:lnTo>
                <a:lnTo>
                  <a:pt x="2959" y="3438"/>
                </a:lnTo>
                <a:lnTo>
                  <a:pt x="3102" y="3581"/>
                </a:lnTo>
                <a:lnTo>
                  <a:pt x="3102" y="3581"/>
                </a:lnTo>
                <a:lnTo>
                  <a:pt x="3116" y="3592"/>
                </a:lnTo>
                <a:lnTo>
                  <a:pt x="3127" y="3601"/>
                </a:lnTo>
                <a:lnTo>
                  <a:pt x="3158" y="3615"/>
                </a:lnTo>
                <a:lnTo>
                  <a:pt x="3189" y="3626"/>
                </a:lnTo>
                <a:lnTo>
                  <a:pt x="3220" y="3629"/>
                </a:lnTo>
                <a:lnTo>
                  <a:pt x="3251" y="3626"/>
                </a:lnTo>
                <a:lnTo>
                  <a:pt x="3282" y="3615"/>
                </a:lnTo>
                <a:lnTo>
                  <a:pt x="3310" y="3601"/>
                </a:lnTo>
                <a:lnTo>
                  <a:pt x="3324" y="3592"/>
                </a:lnTo>
                <a:lnTo>
                  <a:pt x="3335" y="3581"/>
                </a:lnTo>
                <a:lnTo>
                  <a:pt x="3580" y="3336"/>
                </a:lnTo>
                <a:lnTo>
                  <a:pt x="3580" y="3336"/>
                </a:lnTo>
                <a:lnTo>
                  <a:pt x="3591" y="3325"/>
                </a:lnTo>
                <a:lnTo>
                  <a:pt x="3602" y="3311"/>
                </a:lnTo>
                <a:lnTo>
                  <a:pt x="3617" y="3283"/>
                </a:lnTo>
                <a:lnTo>
                  <a:pt x="3625" y="3252"/>
                </a:lnTo>
                <a:lnTo>
                  <a:pt x="3628" y="3218"/>
                </a:lnTo>
                <a:lnTo>
                  <a:pt x="3625" y="3188"/>
                </a:lnTo>
                <a:lnTo>
                  <a:pt x="3617" y="3157"/>
                </a:lnTo>
                <a:lnTo>
                  <a:pt x="3602" y="3129"/>
                </a:lnTo>
                <a:lnTo>
                  <a:pt x="3591" y="3115"/>
                </a:lnTo>
                <a:lnTo>
                  <a:pt x="3580" y="3103"/>
                </a:lnTo>
                <a:lnTo>
                  <a:pt x="3437" y="2960"/>
                </a:lnTo>
                <a:lnTo>
                  <a:pt x="3437" y="2960"/>
                </a:lnTo>
                <a:lnTo>
                  <a:pt x="3414" y="2932"/>
                </a:lnTo>
                <a:lnTo>
                  <a:pt x="3397" y="2901"/>
                </a:lnTo>
                <a:lnTo>
                  <a:pt x="3386" y="2870"/>
                </a:lnTo>
                <a:lnTo>
                  <a:pt x="3377" y="2833"/>
                </a:lnTo>
                <a:lnTo>
                  <a:pt x="3375" y="2797"/>
                </a:lnTo>
                <a:lnTo>
                  <a:pt x="3375" y="2763"/>
                </a:lnTo>
                <a:lnTo>
                  <a:pt x="3383" y="2726"/>
                </a:lnTo>
                <a:lnTo>
                  <a:pt x="3397" y="2695"/>
                </a:lnTo>
                <a:lnTo>
                  <a:pt x="3468" y="2521"/>
                </a:lnTo>
                <a:lnTo>
                  <a:pt x="3468" y="2521"/>
                </a:lnTo>
                <a:lnTo>
                  <a:pt x="3482" y="2490"/>
                </a:lnTo>
                <a:lnTo>
                  <a:pt x="3501" y="2459"/>
                </a:lnTo>
                <a:lnTo>
                  <a:pt x="3524" y="2434"/>
                </a:lnTo>
                <a:lnTo>
                  <a:pt x="3552" y="2408"/>
                </a:lnTo>
                <a:lnTo>
                  <a:pt x="3583" y="2392"/>
                </a:lnTo>
                <a:lnTo>
                  <a:pt x="3617" y="2375"/>
                </a:lnTo>
                <a:lnTo>
                  <a:pt x="3650" y="2366"/>
                </a:lnTo>
                <a:lnTo>
                  <a:pt x="3684" y="2364"/>
                </a:lnTo>
                <a:lnTo>
                  <a:pt x="3887" y="2364"/>
                </a:lnTo>
                <a:lnTo>
                  <a:pt x="3887" y="2364"/>
                </a:lnTo>
                <a:lnTo>
                  <a:pt x="3903" y="2364"/>
                </a:lnTo>
                <a:lnTo>
                  <a:pt x="3920" y="2361"/>
                </a:lnTo>
                <a:lnTo>
                  <a:pt x="3951" y="2350"/>
                </a:lnTo>
                <a:lnTo>
                  <a:pt x="3979" y="2335"/>
                </a:lnTo>
                <a:lnTo>
                  <a:pt x="4005" y="2316"/>
                </a:lnTo>
                <a:lnTo>
                  <a:pt x="4024" y="2291"/>
                </a:lnTo>
                <a:lnTo>
                  <a:pt x="4038" y="2262"/>
                </a:lnTo>
                <a:lnTo>
                  <a:pt x="4050" y="2232"/>
                </a:lnTo>
                <a:lnTo>
                  <a:pt x="4050" y="2215"/>
                </a:lnTo>
                <a:lnTo>
                  <a:pt x="4052" y="2198"/>
                </a:lnTo>
                <a:lnTo>
                  <a:pt x="4052" y="1855"/>
                </a:lnTo>
                <a:lnTo>
                  <a:pt x="4052" y="1855"/>
                </a:lnTo>
                <a:lnTo>
                  <a:pt x="4050" y="1838"/>
                </a:lnTo>
                <a:lnTo>
                  <a:pt x="4050" y="1821"/>
                </a:lnTo>
                <a:lnTo>
                  <a:pt x="4038" y="1790"/>
                </a:lnTo>
                <a:lnTo>
                  <a:pt x="4024" y="1762"/>
                </a:lnTo>
                <a:lnTo>
                  <a:pt x="4005" y="1737"/>
                </a:lnTo>
                <a:lnTo>
                  <a:pt x="3979" y="1717"/>
                </a:lnTo>
                <a:lnTo>
                  <a:pt x="3951" y="1700"/>
                </a:lnTo>
                <a:lnTo>
                  <a:pt x="3920" y="1692"/>
                </a:lnTo>
                <a:lnTo>
                  <a:pt x="3903" y="1689"/>
                </a:lnTo>
                <a:lnTo>
                  <a:pt x="3887" y="1689"/>
                </a:lnTo>
                <a:close/>
                <a:moveTo>
                  <a:pt x="2025" y="3019"/>
                </a:moveTo>
                <a:lnTo>
                  <a:pt x="2025" y="3019"/>
                </a:lnTo>
                <a:lnTo>
                  <a:pt x="1974" y="3019"/>
                </a:lnTo>
                <a:lnTo>
                  <a:pt x="1924" y="3016"/>
                </a:lnTo>
                <a:lnTo>
                  <a:pt x="1873" y="3007"/>
                </a:lnTo>
                <a:lnTo>
                  <a:pt x="1825" y="2999"/>
                </a:lnTo>
                <a:lnTo>
                  <a:pt x="1777" y="2988"/>
                </a:lnTo>
                <a:lnTo>
                  <a:pt x="1730" y="2977"/>
                </a:lnTo>
                <a:lnTo>
                  <a:pt x="1685" y="2960"/>
                </a:lnTo>
                <a:lnTo>
                  <a:pt x="1640" y="2943"/>
                </a:lnTo>
                <a:lnTo>
                  <a:pt x="1595" y="2923"/>
                </a:lnTo>
                <a:lnTo>
                  <a:pt x="1552" y="2901"/>
                </a:lnTo>
                <a:lnTo>
                  <a:pt x="1510" y="2875"/>
                </a:lnTo>
                <a:lnTo>
                  <a:pt x="1471" y="2850"/>
                </a:lnTo>
                <a:lnTo>
                  <a:pt x="1432" y="2822"/>
                </a:lnTo>
                <a:lnTo>
                  <a:pt x="1392" y="2794"/>
                </a:lnTo>
                <a:lnTo>
                  <a:pt x="1359" y="2763"/>
                </a:lnTo>
                <a:lnTo>
                  <a:pt x="1322" y="2729"/>
                </a:lnTo>
                <a:lnTo>
                  <a:pt x="1291" y="2695"/>
                </a:lnTo>
                <a:lnTo>
                  <a:pt x="1257" y="2659"/>
                </a:lnTo>
                <a:lnTo>
                  <a:pt x="1229" y="2620"/>
                </a:lnTo>
                <a:lnTo>
                  <a:pt x="1201" y="2583"/>
                </a:lnTo>
                <a:lnTo>
                  <a:pt x="1176" y="2541"/>
                </a:lnTo>
                <a:lnTo>
                  <a:pt x="1150" y="2499"/>
                </a:lnTo>
                <a:lnTo>
                  <a:pt x="1131" y="2456"/>
                </a:lnTo>
                <a:lnTo>
                  <a:pt x="1111" y="2411"/>
                </a:lnTo>
                <a:lnTo>
                  <a:pt x="1091" y="2366"/>
                </a:lnTo>
                <a:lnTo>
                  <a:pt x="1077" y="2321"/>
                </a:lnTo>
                <a:lnTo>
                  <a:pt x="1063" y="2274"/>
                </a:lnTo>
                <a:lnTo>
                  <a:pt x="1052" y="2226"/>
                </a:lnTo>
                <a:lnTo>
                  <a:pt x="1044" y="2178"/>
                </a:lnTo>
                <a:lnTo>
                  <a:pt x="1038" y="2127"/>
                </a:lnTo>
                <a:lnTo>
                  <a:pt x="1033" y="2077"/>
                </a:lnTo>
                <a:lnTo>
                  <a:pt x="1033" y="2026"/>
                </a:lnTo>
                <a:lnTo>
                  <a:pt x="1033" y="2026"/>
                </a:lnTo>
                <a:lnTo>
                  <a:pt x="1033" y="1976"/>
                </a:lnTo>
                <a:lnTo>
                  <a:pt x="1038" y="1925"/>
                </a:lnTo>
                <a:lnTo>
                  <a:pt x="1044" y="1874"/>
                </a:lnTo>
                <a:lnTo>
                  <a:pt x="1052" y="1826"/>
                </a:lnTo>
                <a:lnTo>
                  <a:pt x="1063" y="1776"/>
                </a:lnTo>
                <a:lnTo>
                  <a:pt x="1077" y="1731"/>
                </a:lnTo>
                <a:lnTo>
                  <a:pt x="1091" y="1683"/>
                </a:lnTo>
                <a:lnTo>
                  <a:pt x="1111" y="1638"/>
                </a:lnTo>
                <a:lnTo>
                  <a:pt x="1131" y="1596"/>
                </a:lnTo>
                <a:lnTo>
                  <a:pt x="1150" y="1551"/>
                </a:lnTo>
                <a:lnTo>
                  <a:pt x="1176" y="1509"/>
                </a:lnTo>
                <a:lnTo>
                  <a:pt x="1201" y="1469"/>
                </a:lnTo>
                <a:lnTo>
                  <a:pt x="1229" y="1430"/>
                </a:lnTo>
                <a:lnTo>
                  <a:pt x="1257" y="1394"/>
                </a:lnTo>
                <a:lnTo>
                  <a:pt x="1291" y="1357"/>
                </a:lnTo>
                <a:lnTo>
                  <a:pt x="1322" y="1323"/>
                </a:lnTo>
                <a:lnTo>
                  <a:pt x="1359" y="1290"/>
                </a:lnTo>
                <a:lnTo>
                  <a:pt x="1392" y="1258"/>
                </a:lnTo>
                <a:lnTo>
                  <a:pt x="1432" y="1227"/>
                </a:lnTo>
                <a:lnTo>
                  <a:pt x="1471" y="1202"/>
                </a:lnTo>
                <a:lnTo>
                  <a:pt x="1510" y="1174"/>
                </a:lnTo>
                <a:lnTo>
                  <a:pt x="1552" y="1152"/>
                </a:lnTo>
                <a:lnTo>
                  <a:pt x="1595" y="1129"/>
                </a:lnTo>
                <a:lnTo>
                  <a:pt x="1640" y="1110"/>
                </a:lnTo>
                <a:lnTo>
                  <a:pt x="1685" y="1094"/>
                </a:lnTo>
                <a:lnTo>
                  <a:pt x="1730" y="1077"/>
                </a:lnTo>
                <a:lnTo>
                  <a:pt x="1777" y="1063"/>
                </a:lnTo>
                <a:lnTo>
                  <a:pt x="1825" y="1052"/>
                </a:lnTo>
                <a:lnTo>
                  <a:pt x="1873" y="1043"/>
                </a:lnTo>
                <a:lnTo>
                  <a:pt x="1924" y="1037"/>
                </a:lnTo>
                <a:lnTo>
                  <a:pt x="1974" y="1035"/>
                </a:lnTo>
                <a:lnTo>
                  <a:pt x="2025" y="1032"/>
                </a:lnTo>
                <a:lnTo>
                  <a:pt x="2025" y="1032"/>
                </a:lnTo>
                <a:lnTo>
                  <a:pt x="2078" y="1035"/>
                </a:lnTo>
                <a:lnTo>
                  <a:pt x="2129" y="1037"/>
                </a:lnTo>
                <a:lnTo>
                  <a:pt x="2177" y="1043"/>
                </a:lnTo>
                <a:lnTo>
                  <a:pt x="2228" y="1052"/>
                </a:lnTo>
                <a:lnTo>
                  <a:pt x="2275" y="1063"/>
                </a:lnTo>
                <a:lnTo>
                  <a:pt x="2320" y="1077"/>
                </a:lnTo>
                <a:lnTo>
                  <a:pt x="2368" y="1094"/>
                </a:lnTo>
                <a:lnTo>
                  <a:pt x="2413" y="1110"/>
                </a:lnTo>
                <a:lnTo>
                  <a:pt x="2458" y="1129"/>
                </a:lnTo>
                <a:lnTo>
                  <a:pt x="2500" y="1152"/>
                </a:lnTo>
                <a:lnTo>
                  <a:pt x="2542" y="1174"/>
                </a:lnTo>
                <a:lnTo>
                  <a:pt x="2582" y="1202"/>
                </a:lnTo>
                <a:lnTo>
                  <a:pt x="2621" y="1227"/>
                </a:lnTo>
                <a:lnTo>
                  <a:pt x="2658" y="1258"/>
                </a:lnTo>
                <a:lnTo>
                  <a:pt x="2694" y="1290"/>
                </a:lnTo>
                <a:lnTo>
                  <a:pt x="2728" y="1323"/>
                </a:lnTo>
                <a:lnTo>
                  <a:pt x="2762" y="1357"/>
                </a:lnTo>
                <a:lnTo>
                  <a:pt x="2793" y="1394"/>
                </a:lnTo>
                <a:lnTo>
                  <a:pt x="2824" y="1430"/>
                </a:lnTo>
                <a:lnTo>
                  <a:pt x="2852" y="1469"/>
                </a:lnTo>
                <a:lnTo>
                  <a:pt x="2877" y="1509"/>
                </a:lnTo>
                <a:lnTo>
                  <a:pt x="2900" y="1551"/>
                </a:lnTo>
                <a:lnTo>
                  <a:pt x="2922" y="1596"/>
                </a:lnTo>
                <a:lnTo>
                  <a:pt x="2942" y="1638"/>
                </a:lnTo>
                <a:lnTo>
                  <a:pt x="2961" y="1683"/>
                </a:lnTo>
                <a:lnTo>
                  <a:pt x="2975" y="1731"/>
                </a:lnTo>
                <a:lnTo>
                  <a:pt x="2989" y="1776"/>
                </a:lnTo>
                <a:lnTo>
                  <a:pt x="3001" y="1826"/>
                </a:lnTo>
                <a:lnTo>
                  <a:pt x="3009" y="1874"/>
                </a:lnTo>
                <a:lnTo>
                  <a:pt x="3015" y="1925"/>
                </a:lnTo>
                <a:lnTo>
                  <a:pt x="3020" y="1976"/>
                </a:lnTo>
                <a:lnTo>
                  <a:pt x="3020" y="2026"/>
                </a:lnTo>
                <a:lnTo>
                  <a:pt x="3020" y="2026"/>
                </a:lnTo>
                <a:lnTo>
                  <a:pt x="3020" y="2077"/>
                </a:lnTo>
                <a:lnTo>
                  <a:pt x="3015" y="2127"/>
                </a:lnTo>
                <a:lnTo>
                  <a:pt x="3009" y="2178"/>
                </a:lnTo>
                <a:lnTo>
                  <a:pt x="3001" y="2226"/>
                </a:lnTo>
                <a:lnTo>
                  <a:pt x="2989" y="2274"/>
                </a:lnTo>
                <a:lnTo>
                  <a:pt x="2975" y="2321"/>
                </a:lnTo>
                <a:lnTo>
                  <a:pt x="2961" y="2366"/>
                </a:lnTo>
                <a:lnTo>
                  <a:pt x="2942" y="2411"/>
                </a:lnTo>
                <a:lnTo>
                  <a:pt x="2922" y="2456"/>
                </a:lnTo>
                <a:lnTo>
                  <a:pt x="2900" y="2499"/>
                </a:lnTo>
                <a:lnTo>
                  <a:pt x="2877" y="2541"/>
                </a:lnTo>
                <a:lnTo>
                  <a:pt x="2852" y="2583"/>
                </a:lnTo>
                <a:lnTo>
                  <a:pt x="2824" y="2620"/>
                </a:lnTo>
                <a:lnTo>
                  <a:pt x="2793" y="2659"/>
                </a:lnTo>
                <a:lnTo>
                  <a:pt x="2762" y="2695"/>
                </a:lnTo>
                <a:lnTo>
                  <a:pt x="2728" y="2729"/>
                </a:lnTo>
                <a:lnTo>
                  <a:pt x="2694" y="2763"/>
                </a:lnTo>
                <a:lnTo>
                  <a:pt x="2658" y="2794"/>
                </a:lnTo>
                <a:lnTo>
                  <a:pt x="2621" y="2822"/>
                </a:lnTo>
                <a:lnTo>
                  <a:pt x="2582" y="2850"/>
                </a:lnTo>
                <a:lnTo>
                  <a:pt x="2542" y="2875"/>
                </a:lnTo>
                <a:lnTo>
                  <a:pt x="2500" y="2901"/>
                </a:lnTo>
                <a:lnTo>
                  <a:pt x="2458" y="2923"/>
                </a:lnTo>
                <a:lnTo>
                  <a:pt x="2413" y="2943"/>
                </a:lnTo>
                <a:lnTo>
                  <a:pt x="2368" y="2960"/>
                </a:lnTo>
                <a:lnTo>
                  <a:pt x="2320" y="2977"/>
                </a:lnTo>
                <a:lnTo>
                  <a:pt x="2275" y="2988"/>
                </a:lnTo>
                <a:lnTo>
                  <a:pt x="2228" y="2999"/>
                </a:lnTo>
                <a:lnTo>
                  <a:pt x="2177" y="3007"/>
                </a:lnTo>
                <a:lnTo>
                  <a:pt x="2129" y="3016"/>
                </a:lnTo>
                <a:lnTo>
                  <a:pt x="2078" y="3019"/>
                </a:lnTo>
                <a:lnTo>
                  <a:pt x="2025" y="301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6" name="Freeform 4">
            <a:extLst>
              <a:ext uri="{FF2B5EF4-FFF2-40B4-BE49-F238E27FC236}">
                <a16:creationId xmlns:a16="http://schemas.microsoft.com/office/drawing/2014/main" id="{70613D79-D446-49BF-A7FA-4C36DB31B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7322" y="2281907"/>
            <a:ext cx="1406207" cy="1406208"/>
          </a:xfrm>
          <a:custGeom>
            <a:avLst/>
            <a:gdLst>
              <a:gd name="T0" fmla="*/ 4521 w 5199"/>
              <a:gd name="T1" fmla="*/ 2075 h 5200"/>
              <a:gd name="T2" fmla="*/ 4335 w 5199"/>
              <a:gd name="T3" fmla="*/ 1676 h 5200"/>
              <a:gd name="T4" fmla="*/ 4408 w 5199"/>
              <a:gd name="T5" fmla="*/ 1401 h 5200"/>
              <a:gd name="T6" fmla="*/ 4656 w 5199"/>
              <a:gd name="T7" fmla="*/ 1046 h 5200"/>
              <a:gd name="T8" fmla="*/ 4248 w 5199"/>
              <a:gd name="T9" fmla="*/ 577 h 5200"/>
              <a:gd name="T10" fmla="*/ 4031 w 5199"/>
              <a:gd name="T11" fmla="*/ 568 h 5200"/>
              <a:gd name="T12" fmla="*/ 3680 w 5199"/>
              <a:gd name="T13" fmla="*/ 855 h 5200"/>
              <a:gd name="T14" fmla="*/ 3213 w 5199"/>
              <a:gd name="T15" fmla="*/ 742 h 5200"/>
              <a:gd name="T16" fmla="*/ 3037 w 5199"/>
              <a:gd name="T17" fmla="*/ 518 h 5200"/>
              <a:gd name="T18" fmla="*/ 2986 w 5199"/>
              <a:gd name="T19" fmla="*/ 76 h 5200"/>
              <a:gd name="T20" fmla="*/ 2379 w 5199"/>
              <a:gd name="T21" fmla="*/ 0 h 5200"/>
              <a:gd name="T22" fmla="*/ 2193 w 5199"/>
              <a:gd name="T23" fmla="*/ 112 h 5200"/>
              <a:gd name="T24" fmla="*/ 2151 w 5199"/>
              <a:gd name="T25" fmla="*/ 560 h 5200"/>
              <a:gd name="T26" fmla="*/ 1741 w 5199"/>
              <a:gd name="T27" fmla="*/ 841 h 5200"/>
              <a:gd name="T28" fmla="*/ 1476 w 5199"/>
              <a:gd name="T29" fmla="*/ 841 h 5200"/>
              <a:gd name="T30" fmla="*/ 1130 w 5199"/>
              <a:gd name="T31" fmla="*/ 551 h 5200"/>
              <a:gd name="T32" fmla="*/ 920 w 5199"/>
              <a:gd name="T33" fmla="*/ 605 h 5200"/>
              <a:gd name="T34" fmla="*/ 546 w 5199"/>
              <a:gd name="T35" fmla="*/ 1088 h 5200"/>
              <a:gd name="T36" fmla="*/ 818 w 5199"/>
              <a:gd name="T37" fmla="*/ 1437 h 5200"/>
              <a:gd name="T38" fmla="*/ 852 w 5199"/>
              <a:gd name="T39" fmla="*/ 1721 h 5200"/>
              <a:gd name="T40" fmla="*/ 602 w 5199"/>
              <a:gd name="T41" fmla="*/ 2132 h 5200"/>
              <a:gd name="T42" fmla="*/ 149 w 5199"/>
              <a:gd name="T43" fmla="*/ 2176 h 5200"/>
              <a:gd name="T44" fmla="*/ 6 w 5199"/>
              <a:gd name="T45" fmla="*/ 2337 h 5200"/>
              <a:gd name="T46" fmla="*/ 51 w 5199"/>
              <a:gd name="T47" fmla="*/ 2956 h 5200"/>
              <a:gd name="T48" fmla="*/ 472 w 5199"/>
              <a:gd name="T49" fmla="*/ 3031 h 5200"/>
              <a:gd name="T50" fmla="*/ 723 w 5199"/>
              <a:gd name="T51" fmla="*/ 3175 h 5200"/>
              <a:gd name="T52" fmla="*/ 872 w 5199"/>
              <a:gd name="T53" fmla="*/ 3588 h 5200"/>
              <a:gd name="T54" fmla="*/ 591 w 5199"/>
              <a:gd name="T55" fmla="*/ 3996 h 5200"/>
              <a:gd name="T56" fmla="*/ 560 w 5199"/>
              <a:gd name="T57" fmla="*/ 4210 h 5200"/>
              <a:gd name="T58" fmla="*/ 1009 w 5199"/>
              <a:gd name="T59" fmla="*/ 4645 h 5200"/>
              <a:gd name="T60" fmla="*/ 1218 w 5199"/>
              <a:gd name="T61" fmla="*/ 4592 h 5200"/>
              <a:gd name="T62" fmla="*/ 1634 w 5199"/>
              <a:gd name="T63" fmla="*/ 4328 h 5200"/>
              <a:gd name="T64" fmla="*/ 2044 w 5199"/>
              <a:gd name="T65" fmla="*/ 4491 h 5200"/>
              <a:gd name="T66" fmla="*/ 2168 w 5199"/>
              <a:gd name="T67" fmla="*/ 4986 h 5200"/>
              <a:gd name="T68" fmla="*/ 2261 w 5199"/>
              <a:gd name="T69" fmla="*/ 5163 h 5200"/>
              <a:gd name="T70" fmla="*/ 2885 w 5199"/>
              <a:gd name="T71" fmla="*/ 5188 h 5200"/>
              <a:gd name="T72" fmla="*/ 3029 w 5199"/>
              <a:gd name="T73" fmla="*/ 5028 h 5200"/>
              <a:gd name="T74" fmla="*/ 3093 w 5199"/>
              <a:gd name="T75" fmla="*/ 4558 h 5200"/>
              <a:gd name="T76" fmla="*/ 3500 w 5199"/>
              <a:gd name="T77" fmla="*/ 4342 h 5200"/>
              <a:gd name="T78" fmla="*/ 3781 w 5199"/>
              <a:gd name="T79" fmla="*/ 4395 h 5200"/>
              <a:gd name="T80" fmla="*/ 4130 w 5199"/>
              <a:gd name="T81" fmla="*/ 4654 h 5200"/>
              <a:gd name="T82" fmla="*/ 4608 w 5199"/>
              <a:gd name="T83" fmla="*/ 4266 h 5200"/>
              <a:gd name="T84" fmla="*/ 4639 w 5199"/>
              <a:gd name="T85" fmla="*/ 4052 h 5200"/>
              <a:gd name="T86" fmla="*/ 4349 w 5199"/>
              <a:gd name="T87" fmla="*/ 3703 h 5200"/>
              <a:gd name="T88" fmla="*/ 4450 w 5199"/>
              <a:gd name="T89" fmla="*/ 3234 h 5200"/>
              <a:gd name="T90" fmla="*/ 4661 w 5199"/>
              <a:gd name="T91" fmla="*/ 3043 h 5200"/>
              <a:gd name="T92" fmla="*/ 5106 w 5199"/>
              <a:gd name="T93" fmla="*/ 2995 h 5200"/>
              <a:gd name="T94" fmla="*/ 5198 w 5199"/>
              <a:gd name="T95" fmla="*/ 2379 h 5200"/>
              <a:gd name="T96" fmla="*/ 5106 w 5199"/>
              <a:gd name="T97" fmla="*/ 2202 h 5200"/>
              <a:gd name="T98" fmla="*/ 2407 w 5199"/>
              <a:gd name="T99" fmla="*/ 3861 h 5200"/>
              <a:gd name="T100" fmla="*/ 1789 w 5199"/>
              <a:gd name="T101" fmla="*/ 3583 h 5200"/>
              <a:gd name="T102" fmla="*/ 1403 w 5199"/>
              <a:gd name="T103" fmla="*/ 3037 h 5200"/>
              <a:gd name="T104" fmla="*/ 1338 w 5199"/>
              <a:gd name="T105" fmla="*/ 2404 h 5200"/>
              <a:gd name="T106" fmla="*/ 1617 w 5199"/>
              <a:gd name="T107" fmla="*/ 1789 h 5200"/>
              <a:gd name="T108" fmla="*/ 2162 w 5199"/>
              <a:gd name="T109" fmla="*/ 1401 h 5200"/>
              <a:gd name="T110" fmla="*/ 2795 w 5199"/>
              <a:gd name="T111" fmla="*/ 1338 h 5200"/>
              <a:gd name="T112" fmla="*/ 3410 w 5199"/>
              <a:gd name="T113" fmla="*/ 1614 h 5200"/>
              <a:gd name="T114" fmla="*/ 3798 w 5199"/>
              <a:gd name="T115" fmla="*/ 2160 h 5200"/>
              <a:gd name="T116" fmla="*/ 3860 w 5199"/>
              <a:gd name="T117" fmla="*/ 2792 h 5200"/>
              <a:gd name="T118" fmla="*/ 3584 w 5199"/>
              <a:gd name="T119" fmla="*/ 3411 h 5200"/>
              <a:gd name="T120" fmla="*/ 3040 w 5199"/>
              <a:gd name="T121" fmla="*/ 3796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99" h="5200">
                <a:moveTo>
                  <a:pt x="4987" y="2165"/>
                </a:moveTo>
                <a:lnTo>
                  <a:pt x="4726" y="2165"/>
                </a:lnTo>
                <a:lnTo>
                  <a:pt x="4726" y="2165"/>
                </a:lnTo>
                <a:lnTo>
                  <a:pt x="4703" y="2165"/>
                </a:lnTo>
                <a:lnTo>
                  <a:pt x="4681" y="2162"/>
                </a:lnTo>
                <a:lnTo>
                  <a:pt x="4661" y="2157"/>
                </a:lnTo>
                <a:lnTo>
                  <a:pt x="4639" y="2151"/>
                </a:lnTo>
                <a:lnTo>
                  <a:pt x="4616" y="2143"/>
                </a:lnTo>
                <a:lnTo>
                  <a:pt x="4597" y="2132"/>
                </a:lnTo>
                <a:lnTo>
                  <a:pt x="4557" y="2106"/>
                </a:lnTo>
                <a:lnTo>
                  <a:pt x="4521" y="2075"/>
                </a:lnTo>
                <a:lnTo>
                  <a:pt x="4507" y="2061"/>
                </a:lnTo>
                <a:lnTo>
                  <a:pt x="4493" y="2042"/>
                </a:lnTo>
                <a:lnTo>
                  <a:pt x="4478" y="2025"/>
                </a:lnTo>
                <a:lnTo>
                  <a:pt x="4467" y="2005"/>
                </a:lnTo>
                <a:lnTo>
                  <a:pt x="4456" y="1985"/>
                </a:lnTo>
                <a:lnTo>
                  <a:pt x="4450" y="1963"/>
                </a:lnTo>
                <a:lnTo>
                  <a:pt x="4358" y="1741"/>
                </a:lnTo>
                <a:lnTo>
                  <a:pt x="4358" y="1741"/>
                </a:lnTo>
                <a:lnTo>
                  <a:pt x="4349" y="1721"/>
                </a:lnTo>
                <a:lnTo>
                  <a:pt x="4341" y="1699"/>
                </a:lnTo>
                <a:lnTo>
                  <a:pt x="4335" y="1676"/>
                </a:lnTo>
                <a:lnTo>
                  <a:pt x="4332" y="1656"/>
                </a:lnTo>
                <a:lnTo>
                  <a:pt x="4329" y="1631"/>
                </a:lnTo>
                <a:lnTo>
                  <a:pt x="4329" y="1608"/>
                </a:lnTo>
                <a:lnTo>
                  <a:pt x="4332" y="1563"/>
                </a:lnTo>
                <a:lnTo>
                  <a:pt x="4343" y="1519"/>
                </a:lnTo>
                <a:lnTo>
                  <a:pt x="4349" y="1496"/>
                </a:lnTo>
                <a:lnTo>
                  <a:pt x="4358" y="1474"/>
                </a:lnTo>
                <a:lnTo>
                  <a:pt x="4369" y="1454"/>
                </a:lnTo>
                <a:lnTo>
                  <a:pt x="4380" y="1437"/>
                </a:lnTo>
                <a:lnTo>
                  <a:pt x="4394" y="1417"/>
                </a:lnTo>
                <a:lnTo>
                  <a:pt x="4408" y="1401"/>
                </a:lnTo>
                <a:lnTo>
                  <a:pt x="4594" y="1218"/>
                </a:lnTo>
                <a:lnTo>
                  <a:pt x="4594" y="1218"/>
                </a:lnTo>
                <a:lnTo>
                  <a:pt x="4608" y="1201"/>
                </a:lnTo>
                <a:lnTo>
                  <a:pt x="4622" y="1184"/>
                </a:lnTo>
                <a:lnTo>
                  <a:pt x="4630" y="1167"/>
                </a:lnTo>
                <a:lnTo>
                  <a:pt x="4639" y="1147"/>
                </a:lnTo>
                <a:lnTo>
                  <a:pt x="4647" y="1128"/>
                </a:lnTo>
                <a:lnTo>
                  <a:pt x="4653" y="1108"/>
                </a:lnTo>
                <a:lnTo>
                  <a:pt x="4656" y="1088"/>
                </a:lnTo>
                <a:lnTo>
                  <a:pt x="4656" y="1069"/>
                </a:lnTo>
                <a:lnTo>
                  <a:pt x="4656" y="1046"/>
                </a:lnTo>
                <a:lnTo>
                  <a:pt x="4653" y="1026"/>
                </a:lnTo>
                <a:lnTo>
                  <a:pt x="4647" y="1007"/>
                </a:lnTo>
                <a:lnTo>
                  <a:pt x="4639" y="987"/>
                </a:lnTo>
                <a:lnTo>
                  <a:pt x="4630" y="967"/>
                </a:lnTo>
                <a:lnTo>
                  <a:pt x="4622" y="950"/>
                </a:lnTo>
                <a:lnTo>
                  <a:pt x="4608" y="934"/>
                </a:lnTo>
                <a:lnTo>
                  <a:pt x="4594" y="917"/>
                </a:lnTo>
                <a:lnTo>
                  <a:pt x="4282" y="605"/>
                </a:lnTo>
                <a:lnTo>
                  <a:pt x="4282" y="605"/>
                </a:lnTo>
                <a:lnTo>
                  <a:pt x="4265" y="591"/>
                </a:lnTo>
                <a:lnTo>
                  <a:pt x="4248" y="577"/>
                </a:lnTo>
                <a:lnTo>
                  <a:pt x="4231" y="568"/>
                </a:lnTo>
                <a:lnTo>
                  <a:pt x="4211" y="560"/>
                </a:lnTo>
                <a:lnTo>
                  <a:pt x="4192" y="551"/>
                </a:lnTo>
                <a:lnTo>
                  <a:pt x="4172" y="546"/>
                </a:lnTo>
                <a:lnTo>
                  <a:pt x="4152" y="543"/>
                </a:lnTo>
                <a:lnTo>
                  <a:pt x="4130" y="543"/>
                </a:lnTo>
                <a:lnTo>
                  <a:pt x="4110" y="543"/>
                </a:lnTo>
                <a:lnTo>
                  <a:pt x="4090" y="546"/>
                </a:lnTo>
                <a:lnTo>
                  <a:pt x="4071" y="551"/>
                </a:lnTo>
                <a:lnTo>
                  <a:pt x="4051" y="560"/>
                </a:lnTo>
                <a:lnTo>
                  <a:pt x="4031" y="568"/>
                </a:lnTo>
                <a:lnTo>
                  <a:pt x="4015" y="577"/>
                </a:lnTo>
                <a:lnTo>
                  <a:pt x="3998" y="591"/>
                </a:lnTo>
                <a:lnTo>
                  <a:pt x="3981" y="605"/>
                </a:lnTo>
                <a:lnTo>
                  <a:pt x="3798" y="790"/>
                </a:lnTo>
                <a:lnTo>
                  <a:pt x="3798" y="790"/>
                </a:lnTo>
                <a:lnTo>
                  <a:pt x="3781" y="804"/>
                </a:lnTo>
                <a:lnTo>
                  <a:pt x="3761" y="818"/>
                </a:lnTo>
                <a:lnTo>
                  <a:pt x="3744" y="830"/>
                </a:lnTo>
                <a:lnTo>
                  <a:pt x="3725" y="841"/>
                </a:lnTo>
                <a:lnTo>
                  <a:pt x="3702" y="849"/>
                </a:lnTo>
                <a:lnTo>
                  <a:pt x="3680" y="855"/>
                </a:lnTo>
                <a:lnTo>
                  <a:pt x="3635" y="866"/>
                </a:lnTo>
                <a:lnTo>
                  <a:pt x="3590" y="869"/>
                </a:lnTo>
                <a:lnTo>
                  <a:pt x="3567" y="869"/>
                </a:lnTo>
                <a:lnTo>
                  <a:pt x="3542" y="866"/>
                </a:lnTo>
                <a:lnTo>
                  <a:pt x="3522" y="863"/>
                </a:lnTo>
                <a:lnTo>
                  <a:pt x="3500" y="858"/>
                </a:lnTo>
                <a:lnTo>
                  <a:pt x="3477" y="849"/>
                </a:lnTo>
                <a:lnTo>
                  <a:pt x="3458" y="841"/>
                </a:lnTo>
                <a:lnTo>
                  <a:pt x="3236" y="748"/>
                </a:lnTo>
                <a:lnTo>
                  <a:pt x="3236" y="748"/>
                </a:lnTo>
                <a:lnTo>
                  <a:pt x="3213" y="742"/>
                </a:lnTo>
                <a:lnTo>
                  <a:pt x="3193" y="731"/>
                </a:lnTo>
                <a:lnTo>
                  <a:pt x="3174" y="720"/>
                </a:lnTo>
                <a:lnTo>
                  <a:pt x="3157" y="709"/>
                </a:lnTo>
                <a:lnTo>
                  <a:pt x="3137" y="692"/>
                </a:lnTo>
                <a:lnTo>
                  <a:pt x="3123" y="678"/>
                </a:lnTo>
                <a:lnTo>
                  <a:pt x="3093" y="641"/>
                </a:lnTo>
                <a:lnTo>
                  <a:pt x="3068" y="602"/>
                </a:lnTo>
                <a:lnTo>
                  <a:pt x="3059" y="582"/>
                </a:lnTo>
                <a:lnTo>
                  <a:pt x="3048" y="560"/>
                </a:lnTo>
                <a:lnTo>
                  <a:pt x="3043" y="537"/>
                </a:lnTo>
                <a:lnTo>
                  <a:pt x="3037" y="518"/>
                </a:lnTo>
                <a:lnTo>
                  <a:pt x="3034" y="495"/>
                </a:lnTo>
                <a:lnTo>
                  <a:pt x="3034" y="472"/>
                </a:lnTo>
                <a:lnTo>
                  <a:pt x="3034" y="211"/>
                </a:lnTo>
                <a:lnTo>
                  <a:pt x="3034" y="211"/>
                </a:lnTo>
                <a:lnTo>
                  <a:pt x="3031" y="191"/>
                </a:lnTo>
                <a:lnTo>
                  <a:pt x="3029" y="169"/>
                </a:lnTo>
                <a:lnTo>
                  <a:pt x="3023" y="149"/>
                </a:lnTo>
                <a:lnTo>
                  <a:pt x="3017" y="129"/>
                </a:lnTo>
                <a:lnTo>
                  <a:pt x="3009" y="112"/>
                </a:lnTo>
                <a:lnTo>
                  <a:pt x="2998" y="93"/>
                </a:lnTo>
                <a:lnTo>
                  <a:pt x="2986" y="76"/>
                </a:lnTo>
                <a:lnTo>
                  <a:pt x="2972" y="62"/>
                </a:lnTo>
                <a:lnTo>
                  <a:pt x="2955" y="48"/>
                </a:lnTo>
                <a:lnTo>
                  <a:pt x="2938" y="37"/>
                </a:lnTo>
                <a:lnTo>
                  <a:pt x="2922" y="25"/>
                </a:lnTo>
                <a:lnTo>
                  <a:pt x="2905" y="17"/>
                </a:lnTo>
                <a:lnTo>
                  <a:pt x="2885" y="8"/>
                </a:lnTo>
                <a:lnTo>
                  <a:pt x="2862" y="3"/>
                </a:lnTo>
                <a:lnTo>
                  <a:pt x="2843" y="0"/>
                </a:lnTo>
                <a:lnTo>
                  <a:pt x="2820" y="0"/>
                </a:lnTo>
                <a:lnTo>
                  <a:pt x="2379" y="0"/>
                </a:lnTo>
                <a:lnTo>
                  <a:pt x="2379" y="0"/>
                </a:lnTo>
                <a:lnTo>
                  <a:pt x="2356" y="0"/>
                </a:lnTo>
                <a:lnTo>
                  <a:pt x="2337" y="3"/>
                </a:lnTo>
                <a:lnTo>
                  <a:pt x="2317" y="8"/>
                </a:lnTo>
                <a:lnTo>
                  <a:pt x="2297" y="17"/>
                </a:lnTo>
                <a:lnTo>
                  <a:pt x="2278" y="25"/>
                </a:lnTo>
                <a:lnTo>
                  <a:pt x="2261" y="37"/>
                </a:lnTo>
                <a:lnTo>
                  <a:pt x="2244" y="48"/>
                </a:lnTo>
                <a:lnTo>
                  <a:pt x="2230" y="62"/>
                </a:lnTo>
                <a:lnTo>
                  <a:pt x="2216" y="76"/>
                </a:lnTo>
                <a:lnTo>
                  <a:pt x="2205" y="93"/>
                </a:lnTo>
                <a:lnTo>
                  <a:pt x="2193" y="112"/>
                </a:lnTo>
                <a:lnTo>
                  <a:pt x="2185" y="129"/>
                </a:lnTo>
                <a:lnTo>
                  <a:pt x="2176" y="149"/>
                </a:lnTo>
                <a:lnTo>
                  <a:pt x="2171" y="169"/>
                </a:lnTo>
                <a:lnTo>
                  <a:pt x="2168" y="191"/>
                </a:lnTo>
                <a:lnTo>
                  <a:pt x="2168" y="211"/>
                </a:lnTo>
                <a:lnTo>
                  <a:pt x="2168" y="472"/>
                </a:lnTo>
                <a:lnTo>
                  <a:pt x="2168" y="472"/>
                </a:lnTo>
                <a:lnTo>
                  <a:pt x="2165" y="495"/>
                </a:lnTo>
                <a:lnTo>
                  <a:pt x="2162" y="518"/>
                </a:lnTo>
                <a:lnTo>
                  <a:pt x="2157" y="537"/>
                </a:lnTo>
                <a:lnTo>
                  <a:pt x="2151" y="560"/>
                </a:lnTo>
                <a:lnTo>
                  <a:pt x="2143" y="582"/>
                </a:lnTo>
                <a:lnTo>
                  <a:pt x="2132" y="602"/>
                </a:lnTo>
                <a:lnTo>
                  <a:pt x="2109" y="641"/>
                </a:lnTo>
                <a:lnTo>
                  <a:pt x="2078" y="678"/>
                </a:lnTo>
                <a:lnTo>
                  <a:pt x="2061" y="692"/>
                </a:lnTo>
                <a:lnTo>
                  <a:pt x="2044" y="709"/>
                </a:lnTo>
                <a:lnTo>
                  <a:pt x="2025" y="720"/>
                </a:lnTo>
                <a:lnTo>
                  <a:pt x="2005" y="731"/>
                </a:lnTo>
                <a:lnTo>
                  <a:pt x="1985" y="742"/>
                </a:lnTo>
                <a:lnTo>
                  <a:pt x="1965" y="748"/>
                </a:lnTo>
                <a:lnTo>
                  <a:pt x="1741" y="841"/>
                </a:lnTo>
                <a:lnTo>
                  <a:pt x="1741" y="841"/>
                </a:lnTo>
                <a:lnTo>
                  <a:pt x="1721" y="849"/>
                </a:lnTo>
                <a:lnTo>
                  <a:pt x="1701" y="858"/>
                </a:lnTo>
                <a:lnTo>
                  <a:pt x="1679" y="863"/>
                </a:lnTo>
                <a:lnTo>
                  <a:pt x="1656" y="866"/>
                </a:lnTo>
                <a:lnTo>
                  <a:pt x="1634" y="869"/>
                </a:lnTo>
                <a:lnTo>
                  <a:pt x="1611" y="869"/>
                </a:lnTo>
                <a:lnTo>
                  <a:pt x="1563" y="866"/>
                </a:lnTo>
                <a:lnTo>
                  <a:pt x="1519" y="855"/>
                </a:lnTo>
                <a:lnTo>
                  <a:pt x="1496" y="849"/>
                </a:lnTo>
                <a:lnTo>
                  <a:pt x="1476" y="841"/>
                </a:lnTo>
                <a:lnTo>
                  <a:pt x="1457" y="830"/>
                </a:lnTo>
                <a:lnTo>
                  <a:pt x="1437" y="818"/>
                </a:lnTo>
                <a:lnTo>
                  <a:pt x="1420" y="804"/>
                </a:lnTo>
                <a:lnTo>
                  <a:pt x="1403" y="790"/>
                </a:lnTo>
                <a:lnTo>
                  <a:pt x="1218" y="605"/>
                </a:lnTo>
                <a:lnTo>
                  <a:pt x="1218" y="605"/>
                </a:lnTo>
                <a:lnTo>
                  <a:pt x="1204" y="591"/>
                </a:lnTo>
                <a:lnTo>
                  <a:pt x="1187" y="577"/>
                </a:lnTo>
                <a:lnTo>
                  <a:pt x="1167" y="568"/>
                </a:lnTo>
                <a:lnTo>
                  <a:pt x="1150" y="560"/>
                </a:lnTo>
                <a:lnTo>
                  <a:pt x="1130" y="551"/>
                </a:lnTo>
                <a:lnTo>
                  <a:pt x="1111" y="546"/>
                </a:lnTo>
                <a:lnTo>
                  <a:pt x="1088" y="543"/>
                </a:lnTo>
                <a:lnTo>
                  <a:pt x="1068" y="543"/>
                </a:lnTo>
                <a:lnTo>
                  <a:pt x="1049" y="543"/>
                </a:lnTo>
                <a:lnTo>
                  <a:pt x="1029" y="546"/>
                </a:lnTo>
                <a:lnTo>
                  <a:pt x="1009" y="551"/>
                </a:lnTo>
                <a:lnTo>
                  <a:pt x="990" y="560"/>
                </a:lnTo>
                <a:lnTo>
                  <a:pt x="970" y="568"/>
                </a:lnTo>
                <a:lnTo>
                  <a:pt x="953" y="577"/>
                </a:lnTo>
                <a:lnTo>
                  <a:pt x="934" y="591"/>
                </a:lnTo>
                <a:lnTo>
                  <a:pt x="920" y="605"/>
                </a:lnTo>
                <a:lnTo>
                  <a:pt x="607" y="917"/>
                </a:lnTo>
                <a:lnTo>
                  <a:pt x="607" y="917"/>
                </a:lnTo>
                <a:lnTo>
                  <a:pt x="591" y="934"/>
                </a:lnTo>
                <a:lnTo>
                  <a:pt x="579" y="950"/>
                </a:lnTo>
                <a:lnTo>
                  <a:pt x="568" y="967"/>
                </a:lnTo>
                <a:lnTo>
                  <a:pt x="560" y="987"/>
                </a:lnTo>
                <a:lnTo>
                  <a:pt x="554" y="1007"/>
                </a:lnTo>
                <a:lnTo>
                  <a:pt x="548" y="1026"/>
                </a:lnTo>
                <a:lnTo>
                  <a:pt x="546" y="1046"/>
                </a:lnTo>
                <a:lnTo>
                  <a:pt x="546" y="1069"/>
                </a:lnTo>
                <a:lnTo>
                  <a:pt x="546" y="1088"/>
                </a:lnTo>
                <a:lnTo>
                  <a:pt x="548" y="1108"/>
                </a:lnTo>
                <a:lnTo>
                  <a:pt x="554" y="1128"/>
                </a:lnTo>
                <a:lnTo>
                  <a:pt x="560" y="1147"/>
                </a:lnTo>
                <a:lnTo>
                  <a:pt x="568" y="1167"/>
                </a:lnTo>
                <a:lnTo>
                  <a:pt x="579" y="1184"/>
                </a:lnTo>
                <a:lnTo>
                  <a:pt x="591" y="1201"/>
                </a:lnTo>
                <a:lnTo>
                  <a:pt x="607" y="1218"/>
                </a:lnTo>
                <a:lnTo>
                  <a:pt x="790" y="1401"/>
                </a:lnTo>
                <a:lnTo>
                  <a:pt x="790" y="1401"/>
                </a:lnTo>
                <a:lnTo>
                  <a:pt x="804" y="1417"/>
                </a:lnTo>
                <a:lnTo>
                  <a:pt x="818" y="1437"/>
                </a:lnTo>
                <a:lnTo>
                  <a:pt x="830" y="1454"/>
                </a:lnTo>
                <a:lnTo>
                  <a:pt x="841" y="1474"/>
                </a:lnTo>
                <a:lnTo>
                  <a:pt x="849" y="1496"/>
                </a:lnTo>
                <a:lnTo>
                  <a:pt x="858" y="1519"/>
                </a:lnTo>
                <a:lnTo>
                  <a:pt x="866" y="1563"/>
                </a:lnTo>
                <a:lnTo>
                  <a:pt x="872" y="1608"/>
                </a:lnTo>
                <a:lnTo>
                  <a:pt x="872" y="1631"/>
                </a:lnTo>
                <a:lnTo>
                  <a:pt x="869" y="1656"/>
                </a:lnTo>
                <a:lnTo>
                  <a:pt x="863" y="1676"/>
                </a:lnTo>
                <a:lnTo>
                  <a:pt x="858" y="1699"/>
                </a:lnTo>
                <a:lnTo>
                  <a:pt x="852" y="1721"/>
                </a:lnTo>
                <a:lnTo>
                  <a:pt x="844" y="1741"/>
                </a:lnTo>
                <a:lnTo>
                  <a:pt x="751" y="1963"/>
                </a:lnTo>
                <a:lnTo>
                  <a:pt x="751" y="1963"/>
                </a:lnTo>
                <a:lnTo>
                  <a:pt x="742" y="1985"/>
                </a:lnTo>
                <a:lnTo>
                  <a:pt x="734" y="2005"/>
                </a:lnTo>
                <a:lnTo>
                  <a:pt x="723" y="2025"/>
                </a:lnTo>
                <a:lnTo>
                  <a:pt x="709" y="2042"/>
                </a:lnTo>
                <a:lnTo>
                  <a:pt x="694" y="2061"/>
                </a:lnTo>
                <a:lnTo>
                  <a:pt x="678" y="2075"/>
                </a:lnTo>
                <a:lnTo>
                  <a:pt x="641" y="2106"/>
                </a:lnTo>
                <a:lnTo>
                  <a:pt x="602" y="2132"/>
                </a:lnTo>
                <a:lnTo>
                  <a:pt x="582" y="2143"/>
                </a:lnTo>
                <a:lnTo>
                  <a:pt x="563" y="2151"/>
                </a:lnTo>
                <a:lnTo>
                  <a:pt x="540" y="2157"/>
                </a:lnTo>
                <a:lnTo>
                  <a:pt x="517" y="2162"/>
                </a:lnTo>
                <a:lnTo>
                  <a:pt x="495" y="2165"/>
                </a:lnTo>
                <a:lnTo>
                  <a:pt x="472" y="2165"/>
                </a:lnTo>
                <a:lnTo>
                  <a:pt x="214" y="2165"/>
                </a:lnTo>
                <a:lnTo>
                  <a:pt x="214" y="2165"/>
                </a:lnTo>
                <a:lnTo>
                  <a:pt x="191" y="2168"/>
                </a:lnTo>
                <a:lnTo>
                  <a:pt x="171" y="2171"/>
                </a:lnTo>
                <a:lnTo>
                  <a:pt x="149" y="2176"/>
                </a:lnTo>
                <a:lnTo>
                  <a:pt x="132" y="2182"/>
                </a:lnTo>
                <a:lnTo>
                  <a:pt x="112" y="2190"/>
                </a:lnTo>
                <a:lnTo>
                  <a:pt x="95" y="2202"/>
                </a:lnTo>
                <a:lnTo>
                  <a:pt x="79" y="2216"/>
                </a:lnTo>
                <a:lnTo>
                  <a:pt x="65" y="2227"/>
                </a:lnTo>
                <a:lnTo>
                  <a:pt x="51" y="2244"/>
                </a:lnTo>
                <a:lnTo>
                  <a:pt x="37" y="2261"/>
                </a:lnTo>
                <a:lnTo>
                  <a:pt x="28" y="2278"/>
                </a:lnTo>
                <a:lnTo>
                  <a:pt x="17" y="2295"/>
                </a:lnTo>
                <a:lnTo>
                  <a:pt x="11" y="2314"/>
                </a:lnTo>
                <a:lnTo>
                  <a:pt x="6" y="2337"/>
                </a:lnTo>
                <a:lnTo>
                  <a:pt x="3" y="2357"/>
                </a:lnTo>
                <a:lnTo>
                  <a:pt x="0" y="2379"/>
                </a:lnTo>
                <a:lnTo>
                  <a:pt x="0" y="2820"/>
                </a:lnTo>
                <a:lnTo>
                  <a:pt x="0" y="2820"/>
                </a:lnTo>
                <a:lnTo>
                  <a:pt x="3" y="2843"/>
                </a:lnTo>
                <a:lnTo>
                  <a:pt x="6" y="2863"/>
                </a:lnTo>
                <a:lnTo>
                  <a:pt x="11" y="2882"/>
                </a:lnTo>
                <a:lnTo>
                  <a:pt x="17" y="2902"/>
                </a:lnTo>
                <a:lnTo>
                  <a:pt x="28" y="2922"/>
                </a:lnTo>
                <a:lnTo>
                  <a:pt x="37" y="2939"/>
                </a:lnTo>
                <a:lnTo>
                  <a:pt x="51" y="2956"/>
                </a:lnTo>
                <a:lnTo>
                  <a:pt x="65" y="2970"/>
                </a:lnTo>
                <a:lnTo>
                  <a:pt x="79" y="2984"/>
                </a:lnTo>
                <a:lnTo>
                  <a:pt x="95" y="2995"/>
                </a:lnTo>
                <a:lnTo>
                  <a:pt x="112" y="3006"/>
                </a:lnTo>
                <a:lnTo>
                  <a:pt x="132" y="3015"/>
                </a:lnTo>
                <a:lnTo>
                  <a:pt x="149" y="3023"/>
                </a:lnTo>
                <a:lnTo>
                  <a:pt x="171" y="3029"/>
                </a:lnTo>
                <a:lnTo>
                  <a:pt x="191" y="3031"/>
                </a:lnTo>
                <a:lnTo>
                  <a:pt x="214" y="3031"/>
                </a:lnTo>
                <a:lnTo>
                  <a:pt x="472" y="3031"/>
                </a:lnTo>
                <a:lnTo>
                  <a:pt x="472" y="3031"/>
                </a:lnTo>
                <a:lnTo>
                  <a:pt x="495" y="3034"/>
                </a:lnTo>
                <a:lnTo>
                  <a:pt x="517" y="3037"/>
                </a:lnTo>
                <a:lnTo>
                  <a:pt x="540" y="3043"/>
                </a:lnTo>
                <a:lnTo>
                  <a:pt x="563" y="3048"/>
                </a:lnTo>
                <a:lnTo>
                  <a:pt x="582" y="3057"/>
                </a:lnTo>
                <a:lnTo>
                  <a:pt x="602" y="3068"/>
                </a:lnTo>
                <a:lnTo>
                  <a:pt x="641" y="3090"/>
                </a:lnTo>
                <a:lnTo>
                  <a:pt x="678" y="3121"/>
                </a:lnTo>
                <a:lnTo>
                  <a:pt x="694" y="3138"/>
                </a:lnTo>
                <a:lnTo>
                  <a:pt x="709" y="3155"/>
                </a:lnTo>
                <a:lnTo>
                  <a:pt x="723" y="3175"/>
                </a:lnTo>
                <a:lnTo>
                  <a:pt x="734" y="3194"/>
                </a:lnTo>
                <a:lnTo>
                  <a:pt x="742" y="3214"/>
                </a:lnTo>
                <a:lnTo>
                  <a:pt x="751" y="3234"/>
                </a:lnTo>
                <a:lnTo>
                  <a:pt x="844" y="3459"/>
                </a:lnTo>
                <a:lnTo>
                  <a:pt x="844" y="3459"/>
                </a:lnTo>
                <a:lnTo>
                  <a:pt x="852" y="3478"/>
                </a:lnTo>
                <a:lnTo>
                  <a:pt x="858" y="3498"/>
                </a:lnTo>
                <a:lnTo>
                  <a:pt x="863" y="3521"/>
                </a:lnTo>
                <a:lnTo>
                  <a:pt x="869" y="3543"/>
                </a:lnTo>
                <a:lnTo>
                  <a:pt x="872" y="3566"/>
                </a:lnTo>
                <a:lnTo>
                  <a:pt x="872" y="3588"/>
                </a:lnTo>
                <a:lnTo>
                  <a:pt x="866" y="3636"/>
                </a:lnTo>
                <a:lnTo>
                  <a:pt x="858" y="3681"/>
                </a:lnTo>
                <a:lnTo>
                  <a:pt x="849" y="3703"/>
                </a:lnTo>
                <a:lnTo>
                  <a:pt x="841" y="3723"/>
                </a:lnTo>
                <a:lnTo>
                  <a:pt x="830" y="3743"/>
                </a:lnTo>
                <a:lnTo>
                  <a:pt x="818" y="3762"/>
                </a:lnTo>
                <a:lnTo>
                  <a:pt x="804" y="3779"/>
                </a:lnTo>
                <a:lnTo>
                  <a:pt x="790" y="3796"/>
                </a:lnTo>
                <a:lnTo>
                  <a:pt x="607" y="3982"/>
                </a:lnTo>
                <a:lnTo>
                  <a:pt x="607" y="3982"/>
                </a:lnTo>
                <a:lnTo>
                  <a:pt x="591" y="3996"/>
                </a:lnTo>
                <a:lnTo>
                  <a:pt x="579" y="4013"/>
                </a:lnTo>
                <a:lnTo>
                  <a:pt x="568" y="4032"/>
                </a:lnTo>
                <a:lnTo>
                  <a:pt x="560" y="4052"/>
                </a:lnTo>
                <a:lnTo>
                  <a:pt x="554" y="4069"/>
                </a:lnTo>
                <a:lnTo>
                  <a:pt x="548" y="4091"/>
                </a:lnTo>
                <a:lnTo>
                  <a:pt x="546" y="4111"/>
                </a:lnTo>
                <a:lnTo>
                  <a:pt x="546" y="4131"/>
                </a:lnTo>
                <a:lnTo>
                  <a:pt x="546" y="4151"/>
                </a:lnTo>
                <a:lnTo>
                  <a:pt x="548" y="4170"/>
                </a:lnTo>
                <a:lnTo>
                  <a:pt x="554" y="4190"/>
                </a:lnTo>
                <a:lnTo>
                  <a:pt x="560" y="4210"/>
                </a:lnTo>
                <a:lnTo>
                  <a:pt x="568" y="4229"/>
                </a:lnTo>
                <a:lnTo>
                  <a:pt x="579" y="4246"/>
                </a:lnTo>
                <a:lnTo>
                  <a:pt x="591" y="4266"/>
                </a:lnTo>
                <a:lnTo>
                  <a:pt x="607" y="4280"/>
                </a:lnTo>
                <a:lnTo>
                  <a:pt x="920" y="4592"/>
                </a:lnTo>
                <a:lnTo>
                  <a:pt x="920" y="4592"/>
                </a:lnTo>
                <a:lnTo>
                  <a:pt x="934" y="4609"/>
                </a:lnTo>
                <a:lnTo>
                  <a:pt x="953" y="4620"/>
                </a:lnTo>
                <a:lnTo>
                  <a:pt x="970" y="4631"/>
                </a:lnTo>
                <a:lnTo>
                  <a:pt x="990" y="4640"/>
                </a:lnTo>
                <a:lnTo>
                  <a:pt x="1009" y="4645"/>
                </a:lnTo>
                <a:lnTo>
                  <a:pt x="1029" y="4651"/>
                </a:lnTo>
                <a:lnTo>
                  <a:pt x="1049" y="4654"/>
                </a:lnTo>
                <a:lnTo>
                  <a:pt x="1068" y="4654"/>
                </a:lnTo>
                <a:lnTo>
                  <a:pt x="1088" y="4654"/>
                </a:lnTo>
                <a:lnTo>
                  <a:pt x="1111" y="4651"/>
                </a:lnTo>
                <a:lnTo>
                  <a:pt x="1130" y="4645"/>
                </a:lnTo>
                <a:lnTo>
                  <a:pt x="1150" y="4640"/>
                </a:lnTo>
                <a:lnTo>
                  <a:pt x="1167" y="4631"/>
                </a:lnTo>
                <a:lnTo>
                  <a:pt x="1187" y="4620"/>
                </a:lnTo>
                <a:lnTo>
                  <a:pt x="1204" y="4609"/>
                </a:lnTo>
                <a:lnTo>
                  <a:pt x="1218" y="4592"/>
                </a:lnTo>
                <a:lnTo>
                  <a:pt x="1403" y="4409"/>
                </a:lnTo>
                <a:lnTo>
                  <a:pt x="1403" y="4409"/>
                </a:lnTo>
                <a:lnTo>
                  <a:pt x="1420" y="4395"/>
                </a:lnTo>
                <a:lnTo>
                  <a:pt x="1437" y="4381"/>
                </a:lnTo>
                <a:lnTo>
                  <a:pt x="1457" y="4370"/>
                </a:lnTo>
                <a:lnTo>
                  <a:pt x="1476" y="4358"/>
                </a:lnTo>
                <a:lnTo>
                  <a:pt x="1496" y="4350"/>
                </a:lnTo>
                <a:lnTo>
                  <a:pt x="1519" y="4342"/>
                </a:lnTo>
                <a:lnTo>
                  <a:pt x="1563" y="4333"/>
                </a:lnTo>
                <a:lnTo>
                  <a:pt x="1611" y="4328"/>
                </a:lnTo>
                <a:lnTo>
                  <a:pt x="1634" y="4328"/>
                </a:lnTo>
                <a:lnTo>
                  <a:pt x="1656" y="4330"/>
                </a:lnTo>
                <a:lnTo>
                  <a:pt x="1679" y="4336"/>
                </a:lnTo>
                <a:lnTo>
                  <a:pt x="1701" y="4342"/>
                </a:lnTo>
                <a:lnTo>
                  <a:pt x="1721" y="4347"/>
                </a:lnTo>
                <a:lnTo>
                  <a:pt x="1741" y="4356"/>
                </a:lnTo>
                <a:lnTo>
                  <a:pt x="1965" y="4449"/>
                </a:lnTo>
                <a:lnTo>
                  <a:pt x="1965" y="4449"/>
                </a:lnTo>
                <a:lnTo>
                  <a:pt x="1985" y="4457"/>
                </a:lnTo>
                <a:lnTo>
                  <a:pt x="2005" y="4466"/>
                </a:lnTo>
                <a:lnTo>
                  <a:pt x="2025" y="4477"/>
                </a:lnTo>
                <a:lnTo>
                  <a:pt x="2044" y="4491"/>
                </a:lnTo>
                <a:lnTo>
                  <a:pt x="2061" y="4505"/>
                </a:lnTo>
                <a:lnTo>
                  <a:pt x="2078" y="4522"/>
                </a:lnTo>
                <a:lnTo>
                  <a:pt x="2109" y="4558"/>
                </a:lnTo>
                <a:lnTo>
                  <a:pt x="2132" y="4598"/>
                </a:lnTo>
                <a:lnTo>
                  <a:pt x="2143" y="4617"/>
                </a:lnTo>
                <a:lnTo>
                  <a:pt x="2151" y="4637"/>
                </a:lnTo>
                <a:lnTo>
                  <a:pt x="2157" y="4659"/>
                </a:lnTo>
                <a:lnTo>
                  <a:pt x="2162" y="4682"/>
                </a:lnTo>
                <a:lnTo>
                  <a:pt x="2165" y="4704"/>
                </a:lnTo>
                <a:lnTo>
                  <a:pt x="2168" y="4727"/>
                </a:lnTo>
                <a:lnTo>
                  <a:pt x="2168" y="4986"/>
                </a:lnTo>
                <a:lnTo>
                  <a:pt x="2168" y="4986"/>
                </a:lnTo>
                <a:lnTo>
                  <a:pt x="2168" y="5008"/>
                </a:lnTo>
                <a:lnTo>
                  <a:pt x="2171" y="5028"/>
                </a:lnTo>
                <a:lnTo>
                  <a:pt x="2176" y="5051"/>
                </a:lnTo>
                <a:lnTo>
                  <a:pt x="2185" y="5067"/>
                </a:lnTo>
                <a:lnTo>
                  <a:pt x="2193" y="5087"/>
                </a:lnTo>
                <a:lnTo>
                  <a:pt x="2205" y="5104"/>
                </a:lnTo>
                <a:lnTo>
                  <a:pt x="2216" y="5121"/>
                </a:lnTo>
                <a:lnTo>
                  <a:pt x="2230" y="5135"/>
                </a:lnTo>
                <a:lnTo>
                  <a:pt x="2244" y="5149"/>
                </a:lnTo>
                <a:lnTo>
                  <a:pt x="2261" y="5163"/>
                </a:lnTo>
                <a:lnTo>
                  <a:pt x="2278" y="5171"/>
                </a:lnTo>
                <a:lnTo>
                  <a:pt x="2297" y="5182"/>
                </a:lnTo>
                <a:lnTo>
                  <a:pt x="2317" y="5188"/>
                </a:lnTo>
                <a:lnTo>
                  <a:pt x="2337" y="5194"/>
                </a:lnTo>
                <a:lnTo>
                  <a:pt x="2356" y="5197"/>
                </a:lnTo>
                <a:lnTo>
                  <a:pt x="2379" y="5199"/>
                </a:lnTo>
                <a:lnTo>
                  <a:pt x="2820" y="5199"/>
                </a:lnTo>
                <a:lnTo>
                  <a:pt x="2820" y="5199"/>
                </a:lnTo>
                <a:lnTo>
                  <a:pt x="2843" y="5197"/>
                </a:lnTo>
                <a:lnTo>
                  <a:pt x="2862" y="5194"/>
                </a:lnTo>
                <a:lnTo>
                  <a:pt x="2885" y="5188"/>
                </a:lnTo>
                <a:lnTo>
                  <a:pt x="2905" y="5182"/>
                </a:lnTo>
                <a:lnTo>
                  <a:pt x="2922" y="5171"/>
                </a:lnTo>
                <a:lnTo>
                  <a:pt x="2938" y="5163"/>
                </a:lnTo>
                <a:lnTo>
                  <a:pt x="2955" y="5149"/>
                </a:lnTo>
                <a:lnTo>
                  <a:pt x="2972" y="5135"/>
                </a:lnTo>
                <a:lnTo>
                  <a:pt x="2986" y="5121"/>
                </a:lnTo>
                <a:lnTo>
                  <a:pt x="2998" y="5104"/>
                </a:lnTo>
                <a:lnTo>
                  <a:pt x="3009" y="5087"/>
                </a:lnTo>
                <a:lnTo>
                  <a:pt x="3017" y="5067"/>
                </a:lnTo>
                <a:lnTo>
                  <a:pt x="3023" y="5051"/>
                </a:lnTo>
                <a:lnTo>
                  <a:pt x="3029" y="5028"/>
                </a:lnTo>
                <a:lnTo>
                  <a:pt x="3031" y="5008"/>
                </a:lnTo>
                <a:lnTo>
                  <a:pt x="3034" y="4986"/>
                </a:lnTo>
                <a:lnTo>
                  <a:pt x="3034" y="4727"/>
                </a:lnTo>
                <a:lnTo>
                  <a:pt x="3034" y="4727"/>
                </a:lnTo>
                <a:lnTo>
                  <a:pt x="3034" y="4704"/>
                </a:lnTo>
                <a:lnTo>
                  <a:pt x="3037" y="4682"/>
                </a:lnTo>
                <a:lnTo>
                  <a:pt x="3043" y="4659"/>
                </a:lnTo>
                <a:lnTo>
                  <a:pt x="3048" y="4637"/>
                </a:lnTo>
                <a:lnTo>
                  <a:pt x="3059" y="4617"/>
                </a:lnTo>
                <a:lnTo>
                  <a:pt x="3068" y="4598"/>
                </a:lnTo>
                <a:lnTo>
                  <a:pt x="3093" y="4558"/>
                </a:lnTo>
                <a:lnTo>
                  <a:pt x="3123" y="4522"/>
                </a:lnTo>
                <a:lnTo>
                  <a:pt x="3137" y="4505"/>
                </a:lnTo>
                <a:lnTo>
                  <a:pt x="3157" y="4491"/>
                </a:lnTo>
                <a:lnTo>
                  <a:pt x="3174" y="4477"/>
                </a:lnTo>
                <a:lnTo>
                  <a:pt x="3193" y="4466"/>
                </a:lnTo>
                <a:lnTo>
                  <a:pt x="3213" y="4457"/>
                </a:lnTo>
                <a:lnTo>
                  <a:pt x="3236" y="4449"/>
                </a:lnTo>
                <a:lnTo>
                  <a:pt x="3458" y="4356"/>
                </a:lnTo>
                <a:lnTo>
                  <a:pt x="3458" y="4356"/>
                </a:lnTo>
                <a:lnTo>
                  <a:pt x="3477" y="4347"/>
                </a:lnTo>
                <a:lnTo>
                  <a:pt x="3500" y="4342"/>
                </a:lnTo>
                <a:lnTo>
                  <a:pt x="3522" y="4336"/>
                </a:lnTo>
                <a:lnTo>
                  <a:pt x="3542" y="4330"/>
                </a:lnTo>
                <a:lnTo>
                  <a:pt x="3567" y="4328"/>
                </a:lnTo>
                <a:lnTo>
                  <a:pt x="3590" y="4328"/>
                </a:lnTo>
                <a:lnTo>
                  <a:pt x="3635" y="4333"/>
                </a:lnTo>
                <a:lnTo>
                  <a:pt x="3680" y="4342"/>
                </a:lnTo>
                <a:lnTo>
                  <a:pt x="3702" y="4350"/>
                </a:lnTo>
                <a:lnTo>
                  <a:pt x="3725" y="4358"/>
                </a:lnTo>
                <a:lnTo>
                  <a:pt x="3744" y="4370"/>
                </a:lnTo>
                <a:lnTo>
                  <a:pt x="3761" y="4381"/>
                </a:lnTo>
                <a:lnTo>
                  <a:pt x="3781" y="4395"/>
                </a:lnTo>
                <a:lnTo>
                  <a:pt x="3798" y="4409"/>
                </a:lnTo>
                <a:lnTo>
                  <a:pt x="3981" y="4592"/>
                </a:lnTo>
                <a:lnTo>
                  <a:pt x="3981" y="4592"/>
                </a:lnTo>
                <a:lnTo>
                  <a:pt x="3998" y="4609"/>
                </a:lnTo>
                <a:lnTo>
                  <a:pt x="4015" y="4620"/>
                </a:lnTo>
                <a:lnTo>
                  <a:pt x="4031" y="4631"/>
                </a:lnTo>
                <a:lnTo>
                  <a:pt x="4051" y="4640"/>
                </a:lnTo>
                <a:lnTo>
                  <a:pt x="4071" y="4645"/>
                </a:lnTo>
                <a:lnTo>
                  <a:pt x="4090" y="4651"/>
                </a:lnTo>
                <a:lnTo>
                  <a:pt x="4110" y="4654"/>
                </a:lnTo>
                <a:lnTo>
                  <a:pt x="4130" y="4654"/>
                </a:lnTo>
                <a:lnTo>
                  <a:pt x="4152" y="4654"/>
                </a:lnTo>
                <a:lnTo>
                  <a:pt x="4172" y="4651"/>
                </a:lnTo>
                <a:lnTo>
                  <a:pt x="4192" y="4645"/>
                </a:lnTo>
                <a:lnTo>
                  <a:pt x="4211" y="4640"/>
                </a:lnTo>
                <a:lnTo>
                  <a:pt x="4231" y="4631"/>
                </a:lnTo>
                <a:lnTo>
                  <a:pt x="4248" y="4620"/>
                </a:lnTo>
                <a:lnTo>
                  <a:pt x="4265" y="4609"/>
                </a:lnTo>
                <a:lnTo>
                  <a:pt x="4282" y="4592"/>
                </a:lnTo>
                <a:lnTo>
                  <a:pt x="4594" y="4280"/>
                </a:lnTo>
                <a:lnTo>
                  <a:pt x="4594" y="4280"/>
                </a:lnTo>
                <a:lnTo>
                  <a:pt x="4608" y="4266"/>
                </a:lnTo>
                <a:lnTo>
                  <a:pt x="4622" y="4246"/>
                </a:lnTo>
                <a:lnTo>
                  <a:pt x="4630" y="4229"/>
                </a:lnTo>
                <a:lnTo>
                  <a:pt x="4639" y="4210"/>
                </a:lnTo>
                <a:lnTo>
                  <a:pt x="4647" y="4190"/>
                </a:lnTo>
                <a:lnTo>
                  <a:pt x="4653" y="4170"/>
                </a:lnTo>
                <a:lnTo>
                  <a:pt x="4656" y="4151"/>
                </a:lnTo>
                <a:lnTo>
                  <a:pt x="4656" y="4131"/>
                </a:lnTo>
                <a:lnTo>
                  <a:pt x="4656" y="4111"/>
                </a:lnTo>
                <a:lnTo>
                  <a:pt x="4653" y="4091"/>
                </a:lnTo>
                <a:lnTo>
                  <a:pt x="4647" y="4069"/>
                </a:lnTo>
                <a:lnTo>
                  <a:pt x="4639" y="4052"/>
                </a:lnTo>
                <a:lnTo>
                  <a:pt x="4630" y="4032"/>
                </a:lnTo>
                <a:lnTo>
                  <a:pt x="4622" y="4013"/>
                </a:lnTo>
                <a:lnTo>
                  <a:pt x="4608" y="3996"/>
                </a:lnTo>
                <a:lnTo>
                  <a:pt x="4594" y="3982"/>
                </a:lnTo>
                <a:lnTo>
                  <a:pt x="4408" y="3796"/>
                </a:lnTo>
                <a:lnTo>
                  <a:pt x="4408" y="3796"/>
                </a:lnTo>
                <a:lnTo>
                  <a:pt x="4394" y="3779"/>
                </a:lnTo>
                <a:lnTo>
                  <a:pt x="4380" y="3762"/>
                </a:lnTo>
                <a:lnTo>
                  <a:pt x="4369" y="3743"/>
                </a:lnTo>
                <a:lnTo>
                  <a:pt x="4358" y="3723"/>
                </a:lnTo>
                <a:lnTo>
                  <a:pt x="4349" y="3703"/>
                </a:lnTo>
                <a:lnTo>
                  <a:pt x="4343" y="3681"/>
                </a:lnTo>
                <a:lnTo>
                  <a:pt x="4332" y="3636"/>
                </a:lnTo>
                <a:lnTo>
                  <a:pt x="4329" y="3588"/>
                </a:lnTo>
                <a:lnTo>
                  <a:pt x="4329" y="3566"/>
                </a:lnTo>
                <a:lnTo>
                  <a:pt x="4332" y="3543"/>
                </a:lnTo>
                <a:lnTo>
                  <a:pt x="4335" y="3521"/>
                </a:lnTo>
                <a:lnTo>
                  <a:pt x="4341" y="3498"/>
                </a:lnTo>
                <a:lnTo>
                  <a:pt x="4349" y="3478"/>
                </a:lnTo>
                <a:lnTo>
                  <a:pt x="4358" y="3459"/>
                </a:lnTo>
                <a:lnTo>
                  <a:pt x="4450" y="3234"/>
                </a:lnTo>
                <a:lnTo>
                  <a:pt x="4450" y="3234"/>
                </a:lnTo>
                <a:lnTo>
                  <a:pt x="4456" y="3214"/>
                </a:lnTo>
                <a:lnTo>
                  <a:pt x="4467" y="3194"/>
                </a:lnTo>
                <a:lnTo>
                  <a:pt x="4478" y="3175"/>
                </a:lnTo>
                <a:lnTo>
                  <a:pt x="4493" y="3155"/>
                </a:lnTo>
                <a:lnTo>
                  <a:pt x="4507" y="3138"/>
                </a:lnTo>
                <a:lnTo>
                  <a:pt x="4521" y="3121"/>
                </a:lnTo>
                <a:lnTo>
                  <a:pt x="4557" y="3090"/>
                </a:lnTo>
                <a:lnTo>
                  <a:pt x="4597" y="3068"/>
                </a:lnTo>
                <a:lnTo>
                  <a:pt x="4616" y="3057"/>
                </a:lnTo>
                <a:lnTo>
                  <a:pt x="4639" y="3048"/>
                </a:lnTo>
                <a:lnTo>
                  <a:pt x="4661" y="3043"/>
                </a:lnTo>
                <a:lnTo>
                  <a:pt x="4681" y="3037"/>
                </a:lnTo>
                <a:lnTo>
                  <a:pt x="4703" y="3034"/>
                </a:lnTo>
                <a:lnTo>
                  <a:pt x="4726" y="3031"/>
                </a:lnTo>
                <a:lnTo>
                  <a:pt x="4987" y="3031"/>
                </a:lnTo>
                <a:lnTo>
                  <a:pt x="4987" y="3031"/>
                </a:lnTo>
                <a:lnTo>
                  <a:pt x="5007" y="3031"/>
                </a:lnTo>
                <a:lnTo>
                  <a:pt x="5029" y="3029"/>
                </a:lnTo>
                <a:lnTo>
                  <a:pt x="5049" y="3023"/>
                </a:lnTo>
                <a:lnTo>
                  <a:pt x="5069" y="3015"/>
                </a:lnTo>
                <a:lnTo>
                  <a:pt x="5089" y="3006"/>
                </a:lnTo>
                <a:lnTo>
                  <a:pt x="5106" y="2995"/>
                </a:lnTo>
                <a:lnTo>
                  <a:pt x="5123" y="2984"/>
                </a:lnTo>
                <a:lnTo>
                  <a:pt x="5137" y="2970"/>
                </a:lnTo>
                <a:lnTo>
                  <a:pt x="5151" y="2956"/>
                </a:lnTo>
                <a:lnTo>
                  <a:pt x="5162" y="2939"/>
                </a:lnTo>
                <a:lnTo>
                  <a:pt x="5173" y="2922"/>
                </a:lnTo>
                <a:lnTo>
                  <a:pt x="5182" y="2902"/>
                </a:lnTo>
                <a:lnTo>
                  <a:pt x="5190" y="2882"/>
                </a:lnTo>
                <a:lnTo>
                  <a:pt x="5196" y="2863"/>
                </a:lnTo>
                <a:lnTo>
                  <a:pt x="5198" y="2843"/>
                </a:lnTo>
                <a:lnTo>
                  <a:pt x="5198" y="2820"/>
                </a:lnTo>
                <a:lnTo>
                  <a:pt x="5198" y="2379"/>
                </a:lnTo>
                <a:lnTo>
                  <a:pt x="5198" y="2379"/>
                </a:lnTo>
                <a:lnTo>
                  <a:pt x="5198" y="2357"/>
                </a:lnTo>
                <a:lnTo>
                  <a:pt x="5196" y="2337"/>
                </a:lnTo>
                <a:lnTo>
                  <a:pt x="5190" y="2314"/>
                </a:lnTo>
                <a:lnTo>
                  <a:pt x="5182" y="2295"/>
                </a:lnTo>
                <a:lnTo>
                  <a:pt x="5173" y="2278"/>
                </a:lnTo>
                <a:lnTo>
                  <a:pt x="5162" y="2261"/>
                </a:lnTo>
                <a:lnTo>
                  <a:pt x="5151" y="2244"/>
                </a:lnTo>
                <a:lnTo>
                  <a:pt x="5137" y="2227"/>
                </a:lnTo>
                <a:lnTo>
                  <a:pt x="5123" y="2216"/>
                </a:lnTo>
                <a:lnTo>
                  <a:pt x="5106" y="2202"/>
                </a:lnTo>
                <a:lnTo>
                  <a:pt x="5089" y="2190"/>
                </a:lnTo>
                <a:lnTo>
                  <a:pt x="5069" y="2182"/>
                </a:lnTo>
                <a:lnTo>
                  <a:pt x="5049" y="2176"/>
                </a:lnTo>
                <a:lnTo>
                  <a:pt x="5029" y="2171"/>
                </a:lnTo>
                <a:lnTo>
                  <a:pt x="5007" y="2168"/>
                </a:lnTo>
                <a:lnTo>
                  <a:pt x="4987" y="2165"/>
                </a:lnTo>
                <a:close/>
                <a:moveTo>
                  <a:pt x="2601" y="3875"/>
                </a:moveTo>
                <a:lnTo>
                  <a:pt x="2601" y="3875"/>
                </a:lnTo>
                <a:lnTo>
                  <a:pt x="2534" y="3872"/>
                </a:lnTo>
                <a:lnTo>
                  <a:pt x="2469" y="3869"/>
                </a:lnTo>
                <a:lnTo>
                  <a:pt x="2407" y="3861"/>
                </a:lnTo>
                <a:lnTo>
                  <a:pt x="2342" y="3850"/>
                </a:lnTo>
                <a:lnTo>
                  <a:pt x="2280" y="3836"/>
                </a:lnTo>
                <a:lnTo>
                  <a:pt x="2221" y="3819"/>
                </a:lnTo>
                <a:lnTo>
                  <a:pt x="2162" y="3796"/>
                </a:lnTo>
                <a:lnTo>
                  <a:pt x="2103" y="3774"/>
                </a:lnTo>
                <a:lnTo>
                  <a:pt x="2047" y="3748"/>
                </a:lnTo>
                <a:lnTo>
                  <a:pt x="1991" y="3720"/>
                </a:lnTo>
                <a:lnTo>
                  <a:pt x="1937" y="3689"/>
                </a:lnTo>
                <a:lnTo>
                  <a:pt x="1887" y="3656"/>
                </a:lnTo>
                <a:lnTo>
                  <a:pt x="1836" y="3622"/>
                </a:lnTo>
                <a:lnTo>
                  <a:pt x="1789" y="3583"/>
                </a:lnTo>
                <a:lnTo>
                  <a:pt x="1743" y="3543"/>
                </a:lnTo>
                <a:lnTo>
                  <a:pt x="1698" y="3501"/>
                </a:lnTo>
                <a:lnTo>
                  <a:pt x="1656" y="3456"/>
                </a:lnTo>
                <a:lnTo>
                  <a:pt x="1617" y="3411"/>
                </a:lnTo>
                <a:lnTo>
                  <a:pt x="1577" y="3363"/>
                </a:lnTo>
                <a:lnTo>
                  <a:pt x="1544" y="3313"/>
                </a:lnTo>
                <a:lnTo>
                  <a:pt x="1510" y="3262"/>
                </a:lnTo>
                <a:lnTo>
                  <a:pt x="1479" y="3209"/>
                </a:lnTo>
                <a:lnTo>
                  <a:pt x="1451" y="3152"/>
                </a:lnTo>
                <a:lnTo>
                  <a:pt x="1426" y="3096"/>
                </a:lnTo>
                <a:lnTo>
                  <a:pt x="1403" y="3037"/>
                </a:lnTo>
                <a:lnTo>
                  <a:pt x="1381" y="2978"/>
                </a:lnTo>
                <a:lnTo>
                  <a:pt x="1364" y="2919"/>
                </a:lnTo>
                <a:lnTo>
                  <a:pt x="1350" y="2857"/>
                </a:lnTo>
                <a:lnTo>
                  <a:pt x="1338" y="2792"/>
                </a:lnTo>
                <a:lnTo>
                  <a:pt x="1330" y="2730"/>
                </a:lnTo>
                <a:lnTo>
                  <a:pt x="1327" y="2666"/>
                </a:lnTo>
                <a:lnTo>
                  <a:pt x="1324" y="2598"/>
                </a:lnTo>
                <a:lnTo>
                  <a:pt x="1324" y="2598"/>
                </a:lnTo>
                <a:lnTo>
                  <a:pt x="1327" y="2533"/>
                </a:lnTo>
                <a:lnTo>
                  <a:pt x="1330" y="2469"/>
                </a:lnTo>
                <a:lnTo>
                  <a:pt x="1338" y="2404"/>
                </a:lnTo>
                <a:lnTo>
                  <a:pt x="1350" y="2343"/>
                </a:lnTo>
                <a:lnTo>
                  <a:pt x="1364" y="2281"/>
                </a:lnTo>
                <a:lnTo>
                  <a:pt x="1381" y="2219"/>
                </a:lnTo>
                <a:lnTo>
                  <a:pt x="1403" y="2160"/>
                </a:lnTo>
                <a:lnTo>
                  <a:pt x="1426" y="2103"/>
                </a:lnTo>
                <a:lnTo>
                  <a:pt x="1451" y="2047"/>
                </a:lnTo>
                <a:lnTo>
                  <a:pt x="1479" y="1991"/>
                </a:lnTo>
                <a:lnTo>
                  <a:pt x="1510" y="1937"/>
                </a:lnTo>
                <a:lnTo>
                  <a:pt x="1544" y="1887"/>
                </a:lnTo>
                <a:lnTo>
                  <a:pt x="1577" y="1836"/>
                </a:lnTo>
                <a:lnTo>
                  <a:pt x="1617" y="1789"/>
                </a:lnTo>
                <a:lnTo>
                  <a:pt x="1656" y="1741"/>
                </a:lnTo>
                <a:lnTo>
                  <a:pt x="1698" y="1696"/>
                </a:lnTo>
                <a:lnTo>
                  <a:pt x="1743" y="1653"/>
                </a:lnTo>
                <a:lnTo>
                  <a:pt x="1789" y="1614"/>
                </a:lnTo>
                <a:lnTo>
                  <a:pt x="1836" y="1577"/>
                </a:lnTo>
                <a:lnTo>
                  <a:pt x="1887" y="1541"/>
                </a:lnTo>
                <a:lnTo>
                  <a:pt x="1937" y="1507"/>
                </a:lnTo>
                <a:lnTo>
                  <a:pt x="1991" y="1476"/>
                </a:lnTo>
                <a:lnTo>
                  <a:pt x="2047" y="1448"/>
                </a:lnTo>
                <a:lnTo>
                  <a:pt x="2103" y="1423"/>
                </a:lnTo>
                <a:lnTo>
                  <a:pt x="2162" y="1401"/>
                </a:lnTo>
                <a:lnTo>
                  <a:pt x="2221" y="1381"/>
                </a:lnTo>
                <a:lnTo>
                  <a:pt x="2280" y="1364"/>
                </a:lnTo>
                <a:lnTo>
                  <a:pt x="2342" y="1350"/>
                </a:lnTo>
                <a:lnTo>
                  <a:pt x="2407" y="1338"/>
                </a:lnTo>
                <a:lnTo>
                  <a:pt x="2469" y="1330"/>
                </a:lnTo>
                <a:lnTo>
                  <a:pt x="2534" y="1324"/>
                </a:lnTo>
                <a:lnTo>
                  <a:pt x="2601" y="1324"/>
                </a:lnTo>
                <a:lnTo>
                  <a:pt x="2601" y="1324"/>
                </a:lnTo>
                <a:lnTo>
                  <a:pt x="2666" y="1324"/>
                </a:lnTo>
                <a:lnTo>
                  <a:pt x="2731" y="1330"/>
                </a:lnTo>
                <a:lnTo>
                  <a:pt x="2795" y="1338"/>
                </a:lnTo>
                <a:lnTo>
                  <a:pt x="2857" y="1350"/>
                </a:lnTo>
                <a:lnTo>
                  <a:pt x="2919" y="1364"/>
                </a:lnTo>
                <a:lnTo>
                  <a:pt x="2981" y="1381"/>
                </a:lnTo>
                <a:lnTo>
                  <a:pt x="3040" y="1401"/>
                </a:lnTo>
                <a:lnTo>
                  <a:pt x="3096" y="1423"/>
                </a:lnTo>
                <a:lnTo>
                  <a:pt x="3151" y="1448"/>
                </a:lnTo>
                <a:lnTo>
                  <a:pt x="3207" y="1476"/>
                </a:lnTo>
                <a:lnTo>
                  <a:pt x="3261" y="1507"/>
                </a:lnTo>
                <a:lnTo>
                  <a:pt x="3312" y="1541"/>
                </a:lnTo>
                <a:lnTo>
                  <a:pt x="3362" y="1577"/>
                </a:lnTo>
                <a:lnTo>
                  <a:pt x="3410" y="1614"/>
                </a:lnTo>
                <a:lnTo>
                  <a:pt x="3458" y="1653"/>
                </a:lnTo>
                <a:lnTo>
                  <a:pt x="3503" y="1696"/>
                </a:lnTo>
                <a:lnTo>
                  <a:pt x="3545" y="1741"/>
                </a:lnTo>
                <a:lnTo>
                  <a:pt x="3584" y="1789"/>
                </a:lnTo>
                <a:lnTo>
                  <a:pt x="3621" y="1836"/>
                </a:lnTo>
                <a:lnTo>
                  <a:pt x="3657" y="1887"/>
                </a:lnTo>
                <a:lnTo>
                  <a:pt x="3691" y="1937"/>
                </a:lnTo>
                <a:lnTo>
                  <a:pt x="3722" y="1991"/>
                </a:lnTo>
                <a:lnTo>
                  <a:pt x="3750" y="2047"/>
                </a:lnTo>
                <a:lnTo>
                  <a:pt x="3775" y="2103"/>
                </a:lnTo>
                <a:lnTo>
                  <a:pt x="3798" y="2160"/>
                </a:lnTo>
                <a:lnTo>
                  <a:pt x="3817" y="2219"/>
                </a:lnTo>
                <a:lnTo>
                  <a:pt x="3834" y="2281"/>
                </a:lnTo>
                <a:lnTo>
                  <a:pt x="3849" y="2343"/>
                </a:lnTo>
                <a:lnTo>
                  <a:pt x="3860" y="2404"/>
                </a:lnTo>
                <a:lnTo>
                  <a:pt x="3868" y="2469"/>
                </a:lnTo>
                <a:lnTo>
                  <a:pt x="3874" y="2533"/>
                </a:lnTo>
                <a:lnTo>
                  <a:pt x="3874" y="2598"/>
                </a:lnTo>
                <a:lnTo>
                  <a:pt x="3874" y="2598"/>
                </a:lnTo>
                <a:lnTo>
                  <a:pt x="3874" y="2666"/>
                </a:lnTo>
                <a:lnTo>
                  <a:pt x="3868" y="2730"/>
                </a:lnTo>
                <a:lnTo>
                  <a:pt x="3860" y="2792"/>
                </a:lnTo>
                <a:lnTo>
                  <a:pt x="3849" y="2857"/>
                </a:lnTo>
                <a:lnTo>
                  <a:pt x="3834" y="2919"/>
                </a:lnTo>
                <a:lnTo>
                  <a:pt x="3817" y="2978"/>
                </a:lnTo>
                <a:lnTo>
                  <a:pt x="3798" y="3037"/>
                </a:lnTo>
                <a:lnTo>
                  <a:pt x="3775" y="3096"/>
                </a:lnTo>
                <a:lnTo>
                  <a:pt x="3750" y="3152"/>
                </a:lnTo>
                <a:lnTo>
                  <a:pt x="3722" y="3209"/>
                </a:lnTo>
                <a:lnTo>
                  <a:pt x="3691" y="3262"/>
                </a:lnTo>
                <a:lnTo>
                  <a:pt x="3657" y="3313"/>
                </a:lnTo>
                <a:lnTo>
                  <a:pt x="3621" y="3363"/>
                </a:lnTo>
                <a:lnTo>
                  <a:pt x="3584" y="3411"/>
                </a:lnTo>
                <a:lnTo>
                  <a:pt x="3545" y="3456"/>
                </a:lnTo>
                <a:lnTo>
                  <a:pt x="3503" y="3501"/>
                </a:lnTo>
                <a:lnTo>
                  <a:pt x="3458" y="3543"/>
                </a:lnTo>
                <a:lnTo>
                  <a:pt x="3410" y="3583"/>
                </a:lnTo>
                <a:lnTo>
                  <a:pt x="3362" y="3622"/>
                </a:lnTo>
                <a:lnTo>
                  <a:pt x="3312" y="3656"/>
                </a:lnTo>
                <a:lnTo>
                  <a:pt x="3261" y="3689"/>
                </a:lnTo>
                <a:lnTo>
                  <a:pt x="3207" y="3720"/>
                </a:lnTo>
                <a:lnTo>
                  <a:pt x="3151" y="3748"/>
                </a:lnTo>
                <a:lnTo>
                  <a:pt x="3096" y="3774"/>
                </a:lnTo>
                <a:lnTo>
                  <a:pt x="3040" y="3796"/>
                </a:lnTo>
                <a:lnTo>
                  <a:pt x="2981" y="3819"/>
                </a:lnTo>
                <a:lnTo>
                  <a:pt x="2919" y="3836"/>
                </a:lnTo>
                <a:lnTo>
                  <a:pt x="2857" y="3850"/>
                </a:lnTo>
                <a:lnTo>
                  <a:pt x="2795" y="3861"/>
                </a:lnTo>
                <a:lnTo>
                  <a:pt x="2731" y="3869"/>
                </a:lnTo>
                <a:lnTo>
                  <a:pt x="2666" y="3872"/>
                </a:lnTo>
                <a:lnTo>
                  <a:pt x="2601" y="38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D7C9DDC2-8CFA-4D51-9D6C-752AFE867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7974" y="3759678"/>
            <a:ext cx="1758058" cy="1758058"/>
          </a:xfrm>
          <a:custGeom>
            <a:avLst/>
            <a:gdLst>
              <a:gd name="T0" fmla="*/ 5673 w 6498"/>
              <a:gd name="T1" fmla="*/ 2618 h 6499"/>
              <a:gd name="T2" fmla="*/ 5417 w 6498"/>
              <a:gd name="T3" fmla="*/ 2097 h 6499"/>
              <a:gd name="T4" fmla="*/ 5490 w 6498"/>
              <a:gd name="T5" fmla="*/ 1774 h 6499"/>
              <a:gd name="T6" fmla="*/ 5817 w 6498"/>
              <a:gd name="T7" fmla="*/ 1310 h 6499"/>
              <a:gd name="T8" fmla="*/ 5285 w 6498"/>
              <a:gd name="T9" fmla="*/ 711 h 6499"/>
              <a:gd name="T10" fmla="*/ 4996 w 6498"/>
              <a:gd name="T11" fmla="*/ 739 h 6499"/>
              <a:gd name="T12" fmla="*/ 4515 w 6498"/>
              <a:gd name="T13" fmla="*/ 1088 h 6499"/>
              <a:gd name="T14" fmla="*/ 3966 w 6498"/>
              <a:gd name="T15" fmla="*/ 902 h 6499"/>
              <a:gd name="T16" fmla="*/ 3789 w 6498"/>
              <a:gd name="T17" fmla="*/ 618 h 6499"/>
              <a:gd name="T18" fmla="*/ 3691 w 6498"/>
              <a:gd name="T19" fmla="*/ 61 h 6499"/>
              <a:gd name="T20" fmla="*/ 2892 w 6498"/>
              <a:gd name="T21" fmla="*/ 14 h 6499"/>
              <a:gd name="T22" fmla="*/ 2706 w 6498"/>
              <a:gd name="T23" fmla="*/ 239 h 6499"/>
              <a:gd name="T24" fmla="*/ 2614 w 6498"/>
              <a:gd name="T25" fmla="*/ 826 h 6499"/>
              <a:gd name="T26" fmla="*/ 2097 w 6498"/>
              <a:gd name="T27" fmla="*/ 1079 h 6499"/>
              <a:gd name="T28" fmla="*/ 1771 w 6498"/>
              <a:gd name="T29" fmla="*/ 1006 h 6499"/>
              <a:gd name="T30" fmla="*/ 1307 w 6498"/>
              <a:gd name="T31" fmla="*/ 680 h 6499"/>
              <a:gd name="T32" fmla="*/ 708 w 6498"/>
              <a:gd name="T33" fmla="*/ 1211 h 6499"/>
              <a:gd name="T34" fmla="*/ 736 w 6498"/>
              <a:gd name="T35" fmla="*/ 1504 h 6499"/>
              <a:gd name="T36" fmla="*/ 1085 w 6498"/>
              <a:gd name="T37" fmla="*/ 1985 h 6499"/>
              <a:gd name="T38" fmla="*/ 899 w 6498"/>
              <a:gd name="T39" fmla="*/ 2530 h 6499"/>
              <a:gd name="T40" fmla="*/ 618 w 6498"/>
              <a:gd name="T41" fmla="*/ 2707 h 6499"/>
              <a:gd name="T42" fmla="*/ 59 w 6498"/>
              <a:gd name="T43" fmla="*/ 2806 h 6499"/>
              <a:gd name="T44" fmla="*/ 11 w 6498"/>
              <a:gd name="T45" fmla="*/ 3605 h 6499"/>
              <a:gd name="T46" fmla="*/ 239 w 6498"/>
              <a:gd name="T47" fmla="*/ 3790 h 6499"/>
              <a:gd name="T48" fmla="*/ 823 w 6498"/>
              <a:gd name="T49" fmla="*/ 3883 h 6499"/>
              <a:gd name="T50" fmla="*/ 1079 w 6498"/>
              <a:gd name="T51" fmla="*/ 4403 h 6499"/>
              <a:gd name="T52" fmla="*/ 1004 w 6498"/>
              <a:gd name="T53" fmla="*/ 4727 h 6499"/>
              <a:gd name="T54" fmla="*/ 680 w 6498"/>
              <a:gd name="T55" fmla="*/ 5190 h 6499"/>
              <a:gd name="T56" fmla="*/ 1212 w 6498"/>
              <a:gd name="T57" fmla="*/ 5789 h 6499"/>
              <a:gd name="T58" fmla="*/ 1501 w 6498"/>
              <a:gd name="T59" fmla="*/ 5761 h 6499"/>
              <a:gd name="T60" fmla="*/ 1982 w 6498"/>
              <a:gd name="T61" fmla="*/ 5413 h 6499"/>
              <a:gd name="T62" fmla="*/ 2530 w 6498"/>
              <a:gd name="T63" fmla="*/ 5598 h 6499"/>
              <a:gd name="T64" fmla="*/ 2704 w 6498"/>
              <a:gd name="T65" fmla="*/ 5882 h 6499"/>
              <a:gd name="T66" fmla="*/ 2802 w 6498"/>
              <a:gd name="T67" fmla="*/ 6439 h 6499"/>
              <a:gd name="T68" fmla="*/ 3603 w 6498"/>
              <a:gd name="T69" fmla="*/ 6487 h 6499"/>
              <a:gd name="T70" fmla="*/ 3786 w 6498"/>
              <a:gd name="T71" fmla="*/ 6262 h 6499"/>
              <a:gd name="T72" fmla="*/ 3882 w 6498"/>
              <a:gd name="T73" fmla="*/ 5674 h 6499"/>
              <a:gd name="T74" fmla="*/ 4399 w 6498"/>
              <a:gd name="T75" fmla="*/ 5421 h 6499"/>
              <a:gd name="T76" fmla="*/ 4723 w 6498"/>
              <a:gd name="T77" fmla="*/ 5494 h 6499"/>
              <a:gd name="T78" fmla="*/ 5187 w 6498"/>
              <a:gd name="T79" fmla="*/ 5817 h 6499"/>
              <a:gd name="T80" fmla="*/ 5788 w 6498"/>
              <a:gd name="T81" fmla="*/ 5289 h 6499"/>
              <a:gd name="T82" fmla="*/ 5757 w 6498"/>
              <a:gd name="T83" fmla="*/ 4996 h 6499"/>
              <a:gd name="T84" fmla="*/ 5409 w 6498"/>
              <a:gd name="T85" fmla="*/ 4516 h 6499"/>
              <a:gd name="T86" fmla="*/ 5595 w 6498"/>
              <a:gd name="T87" fmla="*/ 3970 h 6499"/>
              <a:gd name="T88" fmla="*/ 5879 w 6498"/>
              <a:gd name="T89" fmla="*/ 3793 h 6499"/>
              <a:gd name="T90" fmla="*/ 6435 w 6498"/>
              <a:gd name="T91" fmla="*/ 3694 h 6499"/>
              <a:gd name="T92" fmla="*/ 6483 w 6498"/>
              <a:gd name="T93" fmla="*/ 2896 h 6499"/>
              <a:gd name="T94" fmla="*/ 6258 w 6498"/>
              <a:gd name="T95" fmla="*/ 2710 h 6499"/>
              <a:gd name="T96" fmla="*/ 2555 w 6498"/>
              <a:gd name="T97" fmla="*/ 4687 h 6499"/>
              <a:gd name="T98" fmla="*/ 1884 w 6498"/>
              <a:gd name="T99" fmla="*/ 4077 h 6499"/>
              <a:gd name="T100" fmla="*/ 1653 w 6498"/>
              <a:gd name="T101" fmla="*/ 3250 h 6499"/>
              <a:gd name="T102" fmla="*/ 1926 w 6498"/>
              <a:gd name="T103" fmla="*/ 2359 h 6499"/>
              <a:gd name="T104" fmla="*/ 2628 w 6498"/>
              <a:gd name="T105" fmla="*/ 1780 h 6499"/>
              <a:gd name="T106" fmla="*/ 3491 w 6498"/>
              <a:gd name="T107" fmla="*/ 1673 h 6499"/>
              <a:gd name="T108" fmla="*/ 4321 w 6498"/>
              <a:gd name="T109" fmla="*/ 2069 h 6499"/>
              <a:gd name="T110" fmla="*/ 4793 w 6498"/>
              <a:gd name="T111" fmla="*/ 2851 h 6499"/>
              <a:gd name="T112" fmla="*/ 4771 w 6498"/>
              <a:gd name="T113" fmla="*/ 3725 h 6499"/>
              <a:gd name="T114" fmla="*/ 4262 w 6498"/>
              <a:gd name="T115" fmla="*/ 4482 h 6499"/>
              <a:gd name="T116" fmla="*/ 3410 w 6498"/>
              <a:gd name="T117" fmla="*/ 4836 h 6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98" h="6499">
                <a:moveTo>
                  <a:pt x="6230" y="2707"/>
                </a:moveTo>
                <a:lnTo>
                  <a:pt x="5907" y="2707"/>
                </a:lnTo>
                <a:lnTo>
                  <a:pt x="5907" y="2707"/>
                </a:lnTo>
                <a:lnTo>
                  <a:pt x="5879" y="2707"/>
                </a:lnTo>
                <a:lnTo>
                  <a:pt x="5851" y="2705"/>
                </a:lnTo>
                <a:lnTo>
                  <a:pt x="5822" y="2696"/>
                </a:lnTo>
                <a:lnTo>
                  <a:pt x="5797" y="2688"/>
                </a:lnTo>
                <a:lnTo>
                  <a:pt x="5769" y="2677"/>
                </a:lnTo>
                <a:lnTo>
                  <a:pt x="5743" y="2665"/>
                </a:lnTo>
                <a:lnTo>
                  <a:pt x="5718" y="2651"/>
                </a:lnTo>
                <a:lnTo>
                  <a:pt x="5696" y="2634"/>
                </a:lnTo>
                <a:lnTo>
                  <a:pt x="5673" y="2618"/>
                </a:lnTo>
                <a:lnTo>
                  <a:pt x="5651" y="2598"/>
                </a:lnTo>
                <a:lnTo>
                  <a:pt x="5631" y="2575"/>
                </a:lnTo>
                <a:lnTo>
                  <a:pt x="5611" y="2553"/>
                </a:lnTo>
                <a:lnTo>
                  <a:pt x="5595" y="2530"/>
                </a:lnTo>
                <a:lnTo>
                  <a:pt x="5581" y="2508"/>
                </a:lnTo>
                <a:lnTo>
                  <a:pt x="5569" y="2482"/>
                </a:lnTo>
                <a:lnTo>
                  <a:pt x="5561" y="2457"/>
                </a:lnTo>
                <a:lnTo>
                  <a:pt x="5445" y="2176"/>
                </a:lnTo>
                <a:lnTo>
                  <a:pt x="5445" y="2176"/>
                </a:lnTo>
                <a:lnTo>
                  <a:pt x="5434" y="2151"/>
                </a:lnTo>
                <a:lnTo>
                  <a:pt x="5423" y="2125"/>
                </a:lnTo>
                <a:lnTo>
                  <a:pt x="5417" y="2097"/>
                </a:lnTo>
                <a:lnTo>
                  <a:pt x="5412" y="2069"/>
                </a:lnTo>
                <a:lnTo>
                  <a:pt x="5409" y="2041"/>
                </a:lnTo>
                <a:lnTo>
                  <a:pt x="5409" y="2013"/>
                </a:lnTo>
                <a:lnTo>
                  <a:pt x="5409" y="1985"/>
                </a:lnTo>
                <a:lnTo>
                  <a:pt x="5414" y="1954"/>
                </a:lnTo>
                <a:lnTo>
                  <a:pt x="5420" y="1926"/>
                </a:lnTo>
                <a:lnTo>
                  <a:pt x="5426" y="1897"/>
                </a:lnTo>
                <a:lnTo>
                  <a:pt x="5434" y="1869"/>
                </a:lnTo>
                <a:lnTo>
                  <a:pt x="5445" y="1844"/>
                </a:lnTo>
                <a:lnTo>
                  <a:pt x="5459" y="1819"/>
                </a:lnTo>
                <a:lnTo>
                  <a:pt x="5473" y="1796"/>
                </a:lnTo>
                <a:lnTo>
                  <a:pt x="5490" y="1774"/>
                </a:lnTo>
                <a:lnTo>
                  <a:pt x="5510" y="1754"/>
                </a:lnTo>
                <a:lnTo>
                  <a:pt x="5741" y="1524"/>
                </a:lnTo>
                <a:lnTo>
                  <a:pt x="5741" y="1524"/>
                </a:lnTo>
                <a:lnTo>
                  <a:pt x="5757" y="1504"/>
                </a:lnTo>
                <a:lnTo>
                  <a:pt x="5774" y="1481"/>
                </a:lnTo>
                <a:lnTo>
                  <a:pt x="5788" y="1459"/>
                </a:lnTo>
                <a:lnTo>
                  <a:pt x="5797" y="1437"/>
                </a:lnTo>
                <a:lnTo>
                  <a:pt x="5805" y="1411"/>
                </a:lnTo>
                <a:lnTo>
                  <a:pt x="5814" y="1386"/>
                </a:lnTo>
                <a:lnTo>
                  <a:pt x="5817" y="1361"/>
                </a:lnTo>
                <a:lnTo>
                  <a:pt x="5817" y="1335"/>
                </a:lnTo>
                <a:lnTo>
                  <a:pt x="5817" y="1310"/>
                </a:lnTo>
                <a:lnTo>
                  <a:pt x="5814" y="1284"/>
                </a:lnTo>
                <a:lnTo>
                  <a:pt x="5805" y="1259"/>
                </a:lnTo>
                <a:lnTo>
                  <a:pt x="5797" y="1237"/>
                </a:lnTo>
                <a:lnTo>
                  <a:pt x="5788" y="1211"/>
                </a:lnTo>
                <a:lnTo>
                  <a:pt x="5774" y="1189"/>
                </a:lnTo>
                <a:lnTo>
                  <a:pt x="5757" y="1169"/>
                </a:lnTo>
                <a:lnTo>
                  <a:pt x="5741" y="1147"/>
                </a:lnTo>
                <a:lnTo>
                  <a:pt x="5350" y="756"/>
                </a:lnTo>
                <a:lnTo>
                  <a:pt x="5350" y="756"/>
                </a:lnTo>
                <a:lnTo>
                  <a:pt x="5330" y="739"/>
                </a:lnTo>
                <a:lnTo>
                  <a:pt x="5308" y="722"/>
                </a:lnTo>
                <a:lnTo>
                  <a:pt x="5285" y="711"/>
                </a:lnTo>
                <a:lnTo>
                  <a:pt x="5263" y="700"/>
                </a:lnTo>
                <a:lnTo>
                  <a:pt x="5238" y="691"/>
                </a:lnTo>
                <a:lnTo>
                  <a:pt x="5212" y="686"/>
                </a:lnTo>
                <a:lnTo>
                  <a:pt x="5187" y="680"/>
                </a:lnTo>
                <a:lnTo>
                  <a:pt x="5161" y="680"/>
                </a:lnTo>
                <a:lnTo>
                  <a:pt x="5136" y="680"/>
                </a:lnTo>
                <a:lnTo>
                  <a:pt x="5111" y="686"/>
                </a:lnTo>
                <a:lnTo>
                  <a:pt x="5085" y="691"/>
                </a:lnTo>
                <a:lnTo>
                  <a:pt x="5063" y="700"/>
                </a:lnTo>
                <a:lnTo>
                  <a:pt x="5038" y="711"/>
                </a:lnTo>
                <a:lnTo>
                  <a:pt x="5015" y="722"/>
                </a:lnTo>
                <a:lnTo>
                  <a:pt x="4996" y="739"/>
                </a:lnTo>
                <a:lnTo>
                  <a:pt x="4973" y="756"/>
                </a:lnTo>
                <a:lnTo>
                  <a:pt x="4745" y="986"/>
                </a:lnTo>
                <a:lnTo>
                  <a:pt x="4745" y="986"/>
                </a:lnTo>
                <a:lnTo>
                  <a:pt x="4723" y="1006"/>
                </a:lnTo>
                <a:lnTo>
                  <a:pt x="4700" y="1023"/>
                </a:lnTo>
                <a:lnTo>
                  <a:pt x="4678" y="1037"/>
                </a:lnTo>
                <a:lnTo>
                  <a:pt x="4653" y="1051"/>
                </a:lnTo>
                <a:lnTo>
                  <a:pt x="4627" y="1062"/>
                </a:lnTo>
                <a:lnTo>
                  <a:pt x="4599" y="1071"/>
                </a:lnTo>
                <a:lnTo>
                  <a:pt x="4571" y="1079"/>
                </a:lnTo>
                <a:lnTo>
                  <a:pt x="4543" y="1085"/>
                </a:lnTo>
                <a:lnTo>
                  <a:pt x="4515" y="1088"/>
                </a:lnTo>
                <a:lnTo>
                  <a:pt x="4484" y="1088"/>
                </a:lnTo>
                <a:lnTo>
                  <a:pt x="4456" y="1088"/>
                </a:lnTo>
                <a:lnTo>
                  <a:pt x="4428" y="1085"/>
                </a:lnTo>
                <a:lnTo>
                  <a:pt x="4399" y="1079"/>
                </a:lnTo>
                <a:lnTo>
                  <a:pt x="4371" y="1074"/>
                </a:lnTo>
                <a:lnTo>
                  <a:pt x="4346" y="1065"/>
                </a:lnTo>
                <a:lnTo>
                  <a:pt x="4321" y="1051"/>
                </a:lnTo>
                <a:lnTo>
                  <a:pt x="4042" y="939"/>
                </a:lnTo>
                <a:lnTo>
                  <a:pt x="4042" y="939"/>
                </a:lnTo>
                <a:lnTo>
                  <a:pt x="4017" y="927"/>
                </a:lnTo>
                <a:lnTo>
                  <a:pt x="3992" y="916"/>
                </a:lnTo>
                <a:lnTo>
                  <a:pt x="3966" y="902"/>
                </a:lnTo>
                <a:lnTo>
                  <a:pt x="3944" y="885"/>
                </a:lnTo>
                <a:lnTo>
                  <a:pt x="3921" y="866"/>
                </a:lnTo>
                <a:lnTo>
                  <a:pt x="3902" y="846"/>
                </a:lnTo>
                <a:lnTo>
                  <a:pt x="3882" y="826"/>
                </a:lnTo>
                <a:lnTo>
                  <a:pt x="3862" y="804"/>
                </a:lnTo>
                <a:lnTo>
                  <a:pt x="3845" y="779"/>
                </a:lnTo>
                <a:lnTo>
                  <a:pt x="3831" y="753"/>
                </a:lnTo>
                <a:lnTo>
                  <a:pt x="3820" y="728"/>
                </a:lnTo>
                <a:lnTo>
                  <a:pt x="3809" y="700"/>
                </a:lnTo>
                <a:lnTo>
                  <a:pt x="3800" y="674"/>
                </a:lnTo>
                <a:lnTo>
                  <a:pt x="3795" y="646"/>
                </a:lnTo>
                <a:lnTo>
                  <a:pt x="3789" y="618"/>
                </a:lnTo>
                <a:lnTo>
                  <a:pt x="3789" y="593"/>
                </a:lnTo>
                <a:lnTo>
                  <a:pt x="3789" y="267"/>
                </a:lnTo>
                <a:lnTo>
                  <a:pt x="3789" y="267"/>
                </a:lnTo>
                <a:lnTo>
                  <a:pt x="3786" y="239"/>
                </a:lnTo>
                <a:lnTo>
                  <a:pt x="3784" y="213"/>
                </a:lnTo>
                <a:lnTo>
                  <a:pt x="3778" y="188"/>
                </a:lnTo>
                <a:lnTo>
                  <a:pt x="3767" y="163"/>
                </a:lnTo>
                <a:lnTo>
                  <a:pt x="3756" y="140"/>
                </a:lnTo>
                <a:lnTo>
                  <a:pt x="3744" y="118"/>
                </a:lnTo>
                <a:lnTo>
                  <a:pt x="3727" y="98"/>
                </a:lnTo>
                <a:lnTo>
                  <a:pt x="3711" y="78"/>
                </a:lnTo>
                <a:lnTo>
                  <a:pt x="3691" y="61"/>
                </a:lnTo>
                <a:lnTo>
                  <a:pt x="3671" y="47"/>
                </a:lnTo>
                <a:lnTo>
                  <a:pt x="3649" y="33"/>
                </a:lnTo>
                <a:lnTo>
                  <a:pt x="3626" y="22"/>
                </a:lnTo>
                <a:lnTo>
                  <a:pt x="3603" y="14"/>
                </a:lnTo>
                <a:lnTo>
                  <a:pt x="3575" y="5"/>
                </a:lnTo>
                <a:lnTo>
                  <a:pt x="3550" y="2"/>
                </a:lnTo>
                <a:lnTo>
                  <a:pt x="3525" y="0"/>
                </a:lnTo>
                <a:lnTo>
                  <a:pt x="2971" y="0"/>
                </a:lnTo>
                <a:lnTo>
                  <a:pt x="2971" y="0"/>
                </a:lnTo>
                <a:lnTo>
                  <a:pt x="2943" y="2"/>
                </a:lnTo>
                <a:lnTo>
                  <a:pt x="2917" y="5"/>
                </a:lnTo>
                <a:lnTo>
                  <a:pt x="2892" y="14"/>
                </a:lnTo>
                <a:lnTo>
                  <a:pt x="2867" y="22"/>
                </a:lnTo>
                <a:lnTo>
                  <a:pt x="2844" y="33"/>
                </a:lnTo>
                <a:lnTo>
                  <a:pt x="2822" y="47"/>
                </a:lnTo>
                <a:lnTo>
                  <a:pt x="2802" y="61"/>
                </a:lnTo>
                <a:lnTo>
                  <a:pt x="2783" y="78"/>
                </a:lnTo>
                <a:lnTo>
                  <a:pt x="2766" y="98"/>
                </a:lnTo>
                <a:lnTo>
                  <a:pt x="2752" y="118"/>
                </a:lnTo>
                <a:lnTo>
                  <a:pt x="2737" y="140"/>
                </a:lnTo>
                <a:lnTo>
                  <a:pt x="2726" y="163"/>
                </a:lnTo>
                <a:lnTo>
                  <a:pt x="2718" y="188"/>
                </a:lnTo>
                <a:lnTo>
                  <a:pt x="2712" y="213"/>
                </a:lnTo>
                <a:lnTo>
                  <a:pt x="2706" y="239"/>
                </a:lnTo>
                <a:lnTo>
                  <a:pt x="2706" y="267"/>
                </a:lnTo>
                <a:lnTo>
                  <a:pt x="2706" y="593"/>
                </a:lnTo>
                <a:lnTo>
                  <a:pt x="2706" y="593"/>
                </a:lnTo>
                <a:lnTo>
                  <a:pt x="2704" y="618"/>
                </a:lnTo>
                <a:lnTo>
                  <a:pt x="2701" y="646"/>
                </a:lnTo>
                <a:lnTo>
                  <a:pt x="2695" y="674"/>
                </a:lnTo>
                <a:lnTo>
                  <a:pt x="2687" y="700"/>
                </a:lnTo>
                <a:lnTo>
                  <a:pt x="2676" y="728"/>
                </a:lnTo>
                <a:lnTo>
                  <a:pt x="2661" y="753"/>
                </a:lnTo>
                <a:lnTo>
                  <a:pt x="2647" y="779"/>
                </a:lnTo>
                <a:lnTo>
                  <a:pt x="2631" y="804"/>
                </a:lnTo>
                <a:lnTo>
                  <a:pt x="2614" y="826"/>
                </a:lnTo>
                <a:lnTo>
                  <a:pt x="2594" y="846"/>
                </a:lnTo>
                <a:lnTo>
                  <a:pt x="2574" y="866"/>
                </a:lnTo>
                <a:lnTo>
                  <a:pt x="2552" y="885"/>
                </a:lnTo>
                <a:lnTo>
                  <a:pt x="2530" y="902"/>
                </a:lnTo>
                <a:lnTo>
                  <a:pt x="2504" y="916"/>
                </a:lnTo>
                <a:lnTo>
                  <a:pt x="2479" y="927"/>
                </a:lnTo>
                <a:lnTo>
                  <a:pt x="2454" y="939"/>
                </a:lnTo>
                <a:lnTo>
                  <a:pt x="2173" y="1051"/>
                </a:lnTo>
                <a:lnTo>
                  <a:pt x="2173" y="1051"/>
                </a:lnTo>
                <a:lnTo>
                  <a:pt x="2148" y="1065"/>
                </a:lnTo>
                <a:lnTo>
                  <a:pt x="2123" y="1074"/>
                </a:lnTo>
                <a:lnTo>
                  <a:pt x="2097" y="1079"/>
                </a:lnTo>
                <a:lnTo>
                  <a:pt x="2069" y="1085"/>
                </a:lnTo>
                <a:lnTo>
                  <a:pt x="2038" y="1088"/>
                </a:lnTo>
                <a:lnTo>
                  <a:pt x="2010" y="1088"/>
                </a:lnTo>
                <a:lnTo>
                  <a:pt x="1982" y="1088"/>
                </a:lnTo>
                <a:lnTo>
                  <a:pt x="1954" y="1085"/>
                </a:lnTo>
                <a:lnTo>
                  <a:pt x="1926" y="1079"/>
                </a:lnTo>
                <a:lnTo>
                  <a:pt x="1898" y="1071"/>
                </a:lnTo>
                <a:lnTo>
                  <a:pt x="1870" y="1062"/>
                </a:lnTo>
                <a:lnTo>
                  <a:pt x="1844" y="1051"/>
                </a:lnTo>
                <a:lnTo>
                  <a:pt x="1819" y="1037"/>
                </a:lnTo>
                <a:lnTo>
                  <a:pt x="1794" y="1023"/>
                </a:lnTo>
                <a:lnTo>
                  <a:pt x="1771" y="1006"/>
                </a:lnTo>
                <a:lnTo>
                  <a:pt x="1751" y="986"/>
                </a:lnTo>
                <a:lnTo>
                  <a:pt x="1521" y="756"/>
                </a:lnTo>
                <a:lnTo>
                  <a:pt x="1521" y="756"/>
                </a:lnTo>
                <a:lnTo>
                  <a:pt x="1501" y="739"/>
                </a:lnTo>
                <a:lnTo>
                  <a:pt x="1479" y="722"/>
                </a:lnTo>
                <a:lnTo>
                  <a:pt x="1456" y="711"/>
                </a:lnTo>
                <a:lnTo>
                  <a:pt x="1434" y="700"/>
                </a:lnTo>
                <a:lnTo>
                  <a:pt x="1408" y="691"/>
                </a:lnTo>
                <a:lnTo>
                  <a:pt x="1386" y="686"/>
                </a:lnTo>
                <a:lnTo>
                  <a:pt x="1361" y="680"/>
                </a:lnTo>
                <a:lnTo>
                  <a:pt x="1333" y="680"/>
                </a:lnTo>
                <a:lnTo>
                  <a:pt x="1307" y="680"/>
                </a:lnTo>
                <a:lnTo>
                  <a:pt x="1282" y="686"/>
                </a:lnTo>
                <a:lnTo>
                  <a:pt x="1260" y="691"/>
                </a:lnTo>
                <a:lnTo>
                  <a:pt x="1234" y="700"/>
                </a:lnTo>
                <a:lnTo>
                  <a:pt x="1212" y="711"/>
                </a:lnTo>
                <a:lnTo>
                  <a:pt x="1189" y="722"/>
                </a:lnTo>
                <a:lnTo>
                  <a:pt x="1166" y="739"/>
                </a:lnTo>
                <a:lnTo>
                  <a:pt x="1147" y="756"/>
                </a:lnTo>
                <a:lnTo>
                  <a:pt x="756" y="1147"/>
                </a:lnTo>
                <a:lnTo>
                  <a:pt x="756" y="1147"/>
                </a:lnTo>
                <a:lnTo>
                  <a:pt x="736" y="1169"/>
                </a:lnTo>
                <a:lnTo>
                  <a:pt x="722" y="1189"/>
                </a:lnTo>
                <a:lnTo>
                  <a:pt x="708" y="1211"/>
                </a:lnTo>
                <a:lnTo>
                  <a:pt x="697" y="1237"/>
                </a:lnTo>
                <a:lnTo>
                  <a:pt x="689" y="1259"/>
                </a:lnTo>
                <a:lnTo>
                  <a:pt x="683" y="1284"/>
                </a:lnTo>
                <a:lnTo>
                  <a:pt x="680" y="1310"/>
                </a:lnTo>
                <a:lnTo>
                  <a:pt x="677" y="1335"/>
                </a:lnTo>
                <a:lnTo>
                  <a:pt x="680" y="1361"/>
                </a:lnTo>
                <a:lnTo>
                  <a:pt x="683" y="1386"/>
                </a:lnTo>
                <a:lnTo>
                  <a:pt x="689" y="1411"/>
                </a:lnTo>
                <a:lnTo>
                  <a:pt x="697" y="1437"/>
                </a:lnTo>
                <a:lnTo>
                  <a:pt x="708" y="1459"/>
                </a:lnTo>
                <a:lnTo>
                  <a:pt x="722" y="1481"/>
                </a:lnTo>
                <a:lnTo>
                  <a:pt x="736" y="1504"/>
                </a:lnTo>
                <a:lnTo>
                  <a:pt x="756" y="1524"/>
                </a:lnTo>
                <a:lnTo>
                  <a:pt x="987" y="1754"/>
                </a:lnTo>
                <a:lnTo>
                  <a:pt x="987" y="1754"/>
                </a:lnTo>
                <a:lnTo>
                  <a:pt x="1004" y="1774"/>
                </a:lnTo>
                <a:lnTo>
                  <a:pt x="1020" y="1796"/>
                </a:lnTo>
                <a:lnTo>
                  <a:pt x="1034" y="1819"/>
                </a:lnTo>
                <a:lnTo>
                  <a:pt x="1049" y="1844"/>
                </a:lnTo>
                <a:lnTo>
                  <a:pt x="1060" y="1869"/>
                </a:lnTo>
                <a:lnTo>
                  <a:pt x="1068" y="1897"/>
                </a:lnTo>
                <a:lnTo>
                  <a:pt x="1077" y="1926"/>
                </a:lnTo>
                <a:lnTo>
                  <a:pt x="1082" y="1954"/>
                </a:lnTo>
                <a:lnTo>
                  <a:pt x="1085" y="1985"/>
                </a:lnTo>
                <a:lnTo>
                  <a:pt x="1088" y="2013"/>
                </a:lnTo>
                <a:lnTo>
                  <a:pt x="1085" y="2041"/>
                </a:lnTo>
                <a:lnTo>
                  <a:pt x="1082" y="2069"/>
                </a:lnTo>
                <a:lnTo>
                  <a:pt x="1079" y="2097"/>
                </a:lnTo>
                <a:lnTo>
                  <a:pt x="1071" y="2125"/>
                </a:lnTo>
                <a:lnTo>
                  <a:pt x="1063" y="2151"/>
                </a:lnTo>
                <a:lnTo>
                  <a:pt x="1051" y="2176"/>
                </a:lnTo>
                <a:lnTo>
                  <a:pt x="936" y="2457"/>
                </a:lnTo>
                <a:lnTo>
                  <a:pt x="936" y="2457"/>
                </a:lnTo>
                <a:lnTo>
                  <a:pt x="928" y="2482"/>
                </a:lnTo>
                <a:lnTo>
                  <a:pt x="914" y="2508"/>
                </a:lnTo>
                <a:lnTo>
                  <a:pt x="899" y="2530"/>
                </a:lnTo>
                <a:lnTo>
                  <a:pt x="882" y="2553"/>
                </a:lnTo>
                <a:lnTo>
                  <a:pt x="866" y="2575"/>
                </a:lnTo>
                <a:lnTo>
                  <a:pt x="846" y="2598"/>
                </a:lnTo>
                <a:lnTo>
                  <a:pt x="823" y="2618"/>
                </a:lnTo>
                <a:lnTo>
                  <a:pt x="801" y="2634"/>
                </a:lnTo>
                <a:lnTo>
                  <a:pt x="776" y="2651"/>
                </a:lnTo>
                <a:lnTo>
                  <a:pt x="750" y="2665"/>
                </a:lnTo>
                <a:lnTo>
                  <a:pt x="725" y="2677"/>
                </a:lnTo>
                <a:lnTo>
                  <a:pt x="700" y="2688"/>
                </a:lnTo>
                <a:lnTo>
                  <a:pt x="672" y="2696"/>
                </a:lnTo>
                <a:lnTo>
                  <a:pt x="644" y="2705"/>
                </a:lnTo>
                <a:lnTo>
                  <a:pt x="618" y="2707"/>
                </a:lnTo>
                <a:lnTo>
                  <a:pt x="590" y="2707"/>
                </a:lnTo>
                <a:lnTo>
                  <a:pt x="264" y="2707"/>
                </a:lnTo>
                <a:lnTo>
                  <a:pt x="264" y="2707"/>
                </a:lnTo>
                <a:lnTo>
                  <a:pt x="239" y="2710"/>
                </a:lnTo>
                <a:lnTo>
                  <a:pt x="210" y="2713"/>
                </a:lnTo>
                <a:lnTo>
                  <a:pt x="185" y="2722"/>
                </a:lnTo>
                <a:lnTo>
                  <a:pt x="163" y="2730"/>
                </a:lnTo>
                <a:lnTo>
                  <a:pt x="137" y="2741"/>
                </a:lnTo>
                <a:lnTo>
                  <a:pt x="118" y="2755"/>
                </a:lnTo>
                <a:lnTo>
                  <a:pt x="95" y="2769"/>
                </a:lnTo>
                <a:lnTo>
                  <a:pt x="78" y="2786"/>
                </a:lnTo>
                <a:lnTo>
                  <a:pt x="59" y="2806"/>
                </a:lnTo>
                <a:lnTo>
                  <a:pt x="45" y="2825"/>
                </a:lnTo>
                <a:lnTo>
                  <a:pt x="31" y="2848"/>
                </a:lnTo>
                <a:lnTo>
                  <a:pt x="19" y="2871"/>
                </a:lnTo>
                <a:lnTo>
                  <a:pt x="11" y="2896"/>
                </a:lnTo>
                <a:lnTo>
                  <a:pt x="5" y="2921"/>
                </a:lnTo>
                <a:lnTo>
                  <a:pt x="0" y="2947"/>
                </a:lnTo>
                <a:lnTo>
                  <a:pt x="0" y="2975"/>
                </a:lnTo>
                <a:lnTo>
                  <a:pt x="0" y="3526"/>
                </a:lnTo>
                <a:lnTo>
                  <a:pt x="0" y="3526"/>
                </a:lnTo>
                <a:lnTo>
                  <a:pt x="0" y="3554"/>
                </a:lnTo>
                <a:lnTo>
                  <a:pt x="5" y="3579"/>
                </a:lnTo>
                <a:lnTo>
                  <a:pt x="11" y="3605"/>
                </a:lnTo>
                <a:lnTo>
                  <a:pt x="19" y="3630"/>
                </a:lnTo>
                <a:lnTo>
                  <a:pt x="31" y="3652"/>
                </a:lnTo>
                <a:lnTo>
                  <a:pt x="45" y="3675"/>
                </a:lnTo>
                <a:lnTo>
                  <a:pt x="59" y="3694"/>
                </a:lnTo>
                <a:lnTo>
                  <a:pt x="78" y="3714"/>
                </a:lnTo>
                <a:lnTo>
                  <a:pt x="95" y="3731"/>
                </a:lnTo>
                <a:lnTo>
                  <a:pt x="118" y="3745"/>
                </a:lnTo>
                <a:lnTo>
                  <a:pt x="137" y="3759"/>
                </a:lnTo>
                <a:lnTo>
                  <a:pt x="163" y="3770"/>
                </a:lnTo>
                <a:lnTo>
                  <a:pt x="185" y="3779"/>
                </a:lnTo>
                <a:lnTo>
                  <a:pt x="210" y="3787"/>
                </a:lnTo>
                <a:lnTo>
                  <a:pt x="239" y="3790"/>
                </a:lnTo>
                <a:lnTo>
                  <a:pt x="264" y="3790"/>
                </a:lnTo>
                <a:lnTo>
                  <a:pt x="590" y="3790"/>
                </a:lnTo>
                <a:lnTo>
                  <a:pt x="590" y="3790"/>
                </a:lnTo>
                <a:lnTo>
                  <a:pt x="618" y="3793"/>
                </a:lnTo>
                <a:lnTo>
                  <a:pt x="644" y="3796"/>
                </a:lnTo>
                <a:lnTo>
                  <a:pt x="672" y="3804"/>
                </a:lnTo>
                <a:lnTo>
                  <a:pt x="700" y="3813"/>
                </a:lnTo>
                <a:lnTo>
                  <a:pt x="725" y="3821"/>
                </a:lnTo>
                <a:lnTo>
                  <a:pt x="750" y="3835"/>
                </a:lnTo>
                <a:lnTo>
                  <a:pt x="776" y="3849"/>
                </a:lnTo>
                <a:lnTo>
                  <a:pt x="801" y="3866"/>
                </a:lnTo>
                <a:lnTo>
                  <a:pt x="823" y="3883"/>
                </a:lnTo>
                <a:lnTo>
                  <a:pt x="846" y="3903"/>
                </a:lnTo>
                <a:lnTo>
                  <a:pt x="866" y="3925"/>
                </a:lnTo>
                <a:lnTo>
                  <a:pt x="882" y="3945"/>
                </a:lnTo>
                <a:lnTo>
                  <a:pt x="899" y="3970"/>
                </a:lnTo>
                <a:lnTo>
                  <a:pt x="914" y="3992"/>
                </a:lnTo>
                <a:lnTo>
                  <a:pt x="928" y="4018"/>
                </a:lnTo>
                <a:lnTo>
                  <a:pt x="936" y="4043"/>
                </a:lnTo>
                <a:lnTo>
                  <a:pt x="1051" y="4324"/>
                </a:lnTo>
                <a:lnTo>
                  <a:pt x="1051" y="4324"/>
                </a:lnTo>
                <a:lnTo>
                  <a:pt x="1063" y="4350"/>
                </a:lnTo>
                <a:lnTo>
                  <a:pt x="1071" y="4375"/>
                </a:lnTo>
                <a:lnTo>
                  <a:pt x="1079" y="4403"/>
                </a:lnTo>
                <a:lnTo>
                  <a:pt x="1082" y="4431"/>
                </a:lnTo>
                <a:lnTo>
                  <a:pt x="1085" y="4459"/>
                </a:lnTo>
                <a:lnTo>
                  <a:pt x="1088" y="4488"/>
                </a:lnTo>
                <a:lnTo>
                  <a:pt x="1085" y="4516"/>
                </a:lnTo>
                <a:lnTo>
                  <a:pt x="1082" y="4546"/>
                </a:lnTo>
                <a:lnTo>
                  <a:pt x="1077" y="4575"/>
                </a:lnTo>
                <a:lnTo>
                  <a:pt x="1068" y="4603"/>
                </a:lnTo>
                <a:lnTo>
                  <a:pt x="1060" y="4628"/>
                </a:lnTo>
                <a:lnTo>
                  <a:pt x="1049" y="4656"/>
                </a:lnTo>
                <a:lnTo>
                  <a:pt x="1034" y="4681"/>
                </a:lnTo>
                <a:lnTo>
                  <a:pt x="1020" y="4704"/>
                </a:lnTo>
                <a:lnTo>
                  <a:pt x="1004" y="4727"/>
                </a:lnTo>
                <a:lnTo>
                  <a:pt x="987" y="4746"/>
                </a:lnTo>
                <a:lnTo>
                  <a:pt x="756" y="4977"/>
                </a:lnTo>
                <a:lnTo>
                  <a:pt x="756" y="4977"/>
                </a:lnTo>
                <a:lnTo>
                  <a:pt x="736" y="4996"/>
                </a:lnTo>
                <a:lnTo>
                  <a:pt x="722" y="5019"/>
                </a:lnTo>
                <a:lnTo>
                  <a:pt x="708" y="5042"/>
                </a:lnTo>
                <a:lnTo>
                  <a:pt x="697" y="5064"/>
                </a:lnTo>
                <a:lnTo>
                  <a:pt x="689" y="5089"/>
                </a:lnTo>
                <a:lnTo>
                  <a:pt x="683" y="5115"/>
                </a:lnTo>
                <a:lnTo>
                  <a:pt x="680" y="5140"/>
                </a:lnTo>
                <a:lnTo>
                  <a:pt x="677" y="5165"/>
                </a:lnTo>
                <a:lnTo>
                  <a:pt x="680" y="5190"/>
                </a:lnTo>
                <a:lnTo>
                  <a:pt x="683" y="5216"/>
                </a:lnTo>
                <a:lnTo>
                  <a:pt x="689" y="5241"/>
                </a:lnTo>
                <a:lnTo>
                  <a:pt x="697" y="5263"/>
                </a:lnTo>
                <a:lnTo>
                  <a:pt x="708" y="5289"/>
                </a:lnTo>
                <a:lnTo>
                  <a:pt x="722" y="5311"/>
                </a:lnTo>
                <a:lnTo>
                  <a:pt x="736" y="5331"/>
                </a:lnTo>
                <a:lnTo>
                  <a:pt x="756" y="5351"/>
                </a:lnTo>
                <a:lnTo>
                  <a:pt x="1147" y="5742"/>
                </a:lnTo>
                <a:lnTo>
                  <a:pt x="1147" y="5742"/>
                </a:lnTo>
                <a:lnTo>
                  <a:pt x="1166" y="5761"/>
                </a:lnTo>
                <a:lnTo>
                  <a:pt x="1189" y="5775"/>
                </a:lnTo>
                <a:lnTo>
                  <a:pt x="1212" y="5789"/>
                </a:lnTo>
                <a:lnTo>
                  <a:pt x="1234" y="5801"/>
                </a:lnTo>
                <a:lnTo>
                  <a:pt x="1260" y="5809"/>
                </a:lnTo>
                <a:lnTo>
                  <a:pt x="1282" y="5815"/>
                </a:lnTo>
                <a:lnTo>
                  <a:pt x="1307" y="5817"/>
                </a:lnTo>
                <a:lnTo>
                  <a:pt x="1333" y="5820"/>
                </a:lnTo>
                <a:lnTo>
                  <a:pt x="1361" y="5817"/>
                </a:lnTo>
                <a:lnTo>
                  <a:pt x="1386" y="5815"/>
                </a:lnTo>
                <a:lnTo>
                  <a:pt x="1408" y="5809"/>
                </a:lnTo>
                <a:lnTo>
                  <a:pt x="1434" y="5801"/>
                </a:lnTo>
                <a:lnTo>
                  <a:pt x="1456" y="5789"/>
                </a:lnTo>
                <a:lnTo>
                  <a:pt x="1479" y="5775"/>
                </a:lnTo>
                <a:lnTo>
                  <a:pt x="1501" y="5761"/>
                </a:lnTo>
                <a:lnTo>
                  <a:pt x="1521" y="5742"/>
                </a:lnTo>
                <a:lnTo>
                  <a:pt x="1751" y="5514"/>
                </a:lnTo>
                <a:lnTo>
                  <a:pt x="1751" y="5514"/>
                </a:lnTo>
                <a:lnTo>
                  <a:pt x="1771" y="5494"/>
                </a:lnTo>
                <a:lnTo>
                  <a:pt x="1794" y="5477"/>
                </a:lnTo>
                <a:lnTo>
                  <a:pt x="1819" y="5463"/>
                </a:lnTo>
                <a:lnTo>
                  <a:pt x="1844" y="5449"/>
                </a:lnTo>
                <a:lnTo>
                  <a:pt x="1870" y="5438"/>
                </a:lnTo>
                <a:lnTo>
                  <a:pt x="1898" y="5429"/>
                </a:lnTo>
                <a:lnTo>
                  <a:pt x="1926" y="5421"/>
                </a:lnTo>
                <a:lnTo>
                  <a:pt x="1954" y="5415"/>
                </a:lnTo>
                <a:lnTo>
                  <a:pt x="1982" y="5413"/>
                </a:lnTo>
                <a:lnTo>
                  <a:pt x="2010" y="5413"/>
                </a:lnTo>
                <a:lnTo>
                  <a:pt x="2038" y="5413"/>
                </a:lnTo>
                <a:lnTo>
                  <a:pt x="2069" y="5415"/>
                </a:lnTo>
                <a:lnTo>
                  <a:pt x="2097" y="5421"/>
                </a:lnTo>
                <a:lnTo>
                  <a:pt x="2123" y="5427"/>
                </a:lnTo>
                <a:lnTo>
                  <a:pt x="2148" y="5435"/>
                </a:lnTo>
                <a:lnTo>
                  <a:pt x="2173" y="5446"/>
                </a:lnTo>
                <a:lnTo>
                  <a:pt x="2454" y="5562"/>
                </a:lnTo>
                <a:lnTo>
                  <a:pt x="2454" y="5562"/>
                </a:lnTo>
                <a:lnTo>
                  <a:pt x="2479" y="5573"/>
                </a:lnTo>
                <a:lnTo>
                  <a:pt x="2504" y="5584"/>
                </a:lnTo>
                <a:lnTo>
                  <a:pt x="2530" y="5598"/>
                </a:lnTo>
                <a:lnTo>
                  <a:pt x="2552" y="5615"/>
                </a:lnTo>
                <a:lnTo>
                  <a:pt x="2574" y="5632"/>
                </a:lnTo>
                <a:lnTo>
                  <a:pt x="2594" y="5652"/>
                </a:lnTo>
                <a:lnTo>
                  <a:pt x="2614" y="5674"/>
                </a:lnTo>
                <a:lnTo>
                  <a:pt x="2631" y="5697"/>
                </a:lnTo>
                <a:lnTo>
                  <a:pt x="2647" y="5722"/>
                </a:lnTo>
                <a:lnTo>
                  <a:pt x="2661" y="5747"/>
                </a:lnTo>
                <a:lnTo>
                  <a:pt x="2676" y="5772"/>
                </a:lnTo>
                <a:lnTo>
                  <a:pt x="2687" y="5798"/>
                </a:lnTo>
                <a:lnTo>
                  <a:pt x="2695" y="5826"/>
                </a:lnTo>
                <a:lnTo>
                  <a:pt x="2701" y="5854"/>
                </a:lnTo>
                <a:lnTo>
                  <a:pt x="2704" y="5882"/>
                </a:lnTo>
                <a:lnTo>
                  <a:pt x="2706" y="5908"/>
                </a:lnTo>
                <a:lnTo>
                  <a:pt x="2706" y="6234"/>
                </a:lnTo>
                <a:lnTo>
                  <a:pt x="2706" y="6234"/>
                </a:lnTo>
                <a:lnTo>
                  <a:pt x="2706" y="6262"/>
                </a:lnTo>
                <a:lnTo>
                  <a:pt x="2712" y="6287"/>
                </a:lnTo>
                <a:lnTo>
                  <a:pt x="2718" y="6312"/>
                </a:lnTo>
                <a:lnTo>
                  <a:pt x="2726" y="6338"/>
                </a:lnTo>
                <a:lnTo>
                  <a:pt x="2737" y="6360"/>
                </a:lnTo>
                <a:lnTo>
                  <a:pt x="2752" y="6383"/>
                </a:lnTo>
                <a:lnTo>
                  <a:pt x="2766" y="6402"/>
                </a:lnTo>
                <a:lnTo>
                  <a:pt x="2783" y="6422"/>
                </a:lnTo>
                <a:lnTo>
                  <a:pt x="2802" y="6439"/>
                </a:lnTo>
                <a:lnTo>
                  <a:pt x="2822" y="6453"/>
                </a:lnTo>
                <a:lnTo>
                  <a:pt x="2844" y="6467"/>
                </a:lnTo>
                <a:lnTo>
                  <a:pt x="2867" y="6478"/>
                </a:lnTo>
                <a:lnTo>
                  <a:pt x="2892" y="6487"/>
                </a:lnTo>
                <a:lnTo>
                  <a:pt x="2917" y="6492"/>
                </a:lnTo>
                <a:lnTo>
                  <a:pt x="2943" y="6498"/>
                </a:lnTo>
                <a:lnTo>
                  <a:pt x="2971" y="6498"/>
                </a:lnTo>
                <a:lnTo>
                  <a:pt x="3525" y="6498"/>
                </a:lnTo>
                <a:lnTo>
                  <a:pt x="3525" y="6498"/>
                </a:lnTo>
                <a:lnTo>
                  <a:pt x="3550" y="6498"/>
                </a:lnTo>
                <a:lnTo>
                  <a:pt x="3575" y="6492"/>
                </a:lnTo>
                <a:lnTo>
                  <a:pt x="3603" y="6487"/>
                </a:lnTo>
                <a:lnTo>
                  <a:pt x="3626" y="6478"/>
                </a:lnTo>
                <a:lnTo>
                  <a:pt x="3649" y="6467"/>
                </a:lnTo>
                <a:lnTo>
                  <a:pt x="3671" y="6453"/>
                </a:lnTo>
                <a:lnTo>
                  <a:pt x="3691" y="6439"/>
                </a:lnTo>
                <a:lnTo>
                  <a:pt x="3711" y="6422"/>
                </a:lnTo>
                <a:lnTo>
                  <a:pt x="3727" y="6402"/>
                </a:lnTo>
                <a:lnTo>
                  <a:pt x="3744" y="6383"/>
                </a:lnTo>
                <a:lnTo>
                  <a:pt x="3756" y="6360"/>
                </a:lnTo>
                <a:lnTo>
                  <a:pt x="3767" y="6338"/>
                </a:lnTo>
                <a:lnTo>
                  <a:pt x="3778" y="6312"/>
                </a:lnTo>
                <a:lnTo>
                  <a:pt x="3784" y="6287"/>
                </a:lnTo>
                <a:lnTo>
                  <a:pt x="3786" y="6262"/>
                </a:lnTo>
                <a:lnTo>
                  <a:pt x="3789" y="6234"/>
                </a:lnTo>
                <a:lnTo>
                  <a:pt x="3789" y="5908"/>
                </a:lnTo>
                <a:lnTo>
                  <a:pt x="3789" y="5908"/>
                </a:lnTo>
                <a:lnTo>
                  <a:pt x="3789" y="5882"/>
                </a:lnTo>
                <a:lnTo>
                  <a:pt x="3795" y="5854"/>
                </a:lnTo>
                <a:lnTo>
                  <a:pt x="3800" y="5826"/>
                </a:lnTo>
                <a:lnTo>
                  <a:pt x="3809" y="5798"/>
                </a:lnTo>
                <a:lnTo>
                  <a:pt x="3820" y="5772"/>
                </a:lnTo>
                <a:lnTo>
                  <a:pt x="3831" y="5747"/>
                </a:lnTo>
                <a:lnTo>
                  <a:pt x="3845" y="5722"/>
                </a:lnTo>
                <a:lnTo>
                  <a:pt x="3862" y="5697"/>
                </a:lnTo>
                <a:lnTo>
                  <a:pt x="3882" y="5674"/>
                </a:lnTo>
                <a:lnTo>
                  <a:pt x="3902" y="5652"/>
                </a:lnTo>
                <a:lnTo>
                  <a:pt x="3921" y="5632"/>
                </a:lnTo>
                <a:lnTo>
                  <a:pt x="3944" y="5615"/>
                </a:lnTo>
                <a:lnTo>
                  <a:pt x="3966" y="5598"/>
                </a:lnTo>
                <a:lnTo>
                  <a:pt x="3992" y="5584"/>
                </a:lnTo>
                <a:lnTo>
                  <a:pt x="4017" y="5573"/>
                </a:lnTo>
                <a:lnTo>
                  <a:pt x="4042" y="5562"/>
                </a:lnTo>
                <a:lnTo>
                  <a:pt x="4321" y="5446"/>
                </a:lnTo>
                <a:lnTo>
                  <a:pt x="4321" y="5446"/>
                </a:lnTo>
                <a:lnTo>
                  <a:pt x="4346" y="5435"/>
                </a:lnTo>
                <a:lnTo>
                  <a:pt x="4371" y="5427"/>
                </a:lnTo>
                <a:lnTo>
                  <a:pt x="4399" y="5421"/>
                </a:lnTo>
                <a:lnTo>
                  <a:pt x="4428" y="5415"/>
                </a:lnTo>
                <a:lnTo>
                  <a:pt x="4456" y="5413"/>
                </a:lnTo>
                <a:lnTo>
                  <a:pt x="4484" y="5413"/>
                </a:lnTo>
                <a:lnTo>
                  <a:pt x="4515" y="5413"/>
                </a:lnTo>
                <a:lnTo>
                  <a:pt x="4543" y="5415"/>
                </a:lnTo>
                <a:lnTo>
                  <a:pt x="4571" y="5421"/>
                </a:lnTo>
                <a:lnTo>
                  <a:pt x="4599" y="5429"/>
                </a:lnTo>
                <a:lnTo>
                  <a:pt x="4627" y="5438"/>
                </a:lnTo>
                <a:lnTo>
                  <a:pt x="4653" y="5449"/>
                </a:lnTo>
                <a:lnTo>
                  <a:pt x="4678" y="5463"/>
                </a:lnTo>
                <a:lnTo>
                  <a:pt x="4700" y="5477"/>
                </a:lnTo>
                <a:lnTo>
                  <a:pt x="4723" y="5494"/>
                </a:lnTo>
                <a:lnTo>
                  <a:pt x="4745" y="5514"/>
                </a:lnTo>
                <a:lnTo>
                  <a:pt x="4973" y="5742"/>
                </a:lnTo>
                <a:lnTo>
                  <a:pt x="4973" y="5742"/>
                </a:lnTo>
                <a:lnTo>
                  <a:pt x="4996" y="5761"/>
                </a:lnTo>
                <a:lnTo>
                  <a:pt x="5015" y="5775"/>
                </a:lnTo>
                <a:lnTo>
                  <a:pt x="5038" y="5789"/>
                </a:lnTo>
                <a:lnTo>
                  <a:pt x="5063" y="5801"/>
                </a:lnTo>
                <a:lnTo>
                  <a:pt x="5085" y="5809"/>
                </a:lnTo>
                <a:lnTo>
                  <a:pt x="5111" y="5815"/>
                </a:lnTo>
                <a:lnTo>
                  <a:pt x="5136" y="5817"/>
                </a:lnTo>
                <a:lnTo>
                  <a:pt x="5161" y="5820"/>
                </a:lnTo>
                <a:lnTo>
                  <a:pt x="5187" y="5817"/>
                </a:lnTo>
                <a:lnTo>
                  <a:pt x="5212" y="5815"/>
                </a:lnTo>
                <a:lnTo>
                  <a:pt x="5238" y="5809"/>
                </a:lnTo>
                <a:lnTo>
                  <a:pt x="5263" y="5801"/>
                </a:lnTo>
                <a:lnTo>
                  <a:pt x="5285" y="5789"/>
                </a:lnTo>
                <a:lnTo>
                  <a:pt x="5308" y="5775"/>
                </a:lnTo>
                <a:lnTo>
                  <a:pt x="5330" y="5761"/>
                </a:lnTo>
                <a:lnTo>
                  <a:pt x="5350" y="5742"/>
                </a:lnTo>
                <a:lnTo>
                  <a:pt x="5741" y="5351"/>
                </a:lnTo>
                <a:lnTo>
                  <a:pt x="5741" y="5351"/>
                </a:lnTo>
                <a:lnTo>
                  <a:pt x="5757" y="5331"/>
                </a:lnTo>
                <a:lnTo>
                  <a:pt x="5774" y="5311"/>
                </a:lnTo>
                <a:lnTo>
                  <a:pt x="5788" y="5289"/>
                </a:lnTo>
                <a:lnTo>
                  <a:pt x="5797" y="5263"/>
                </a:lnTo>
                <a:lnTo>
                  <a:pt x="5805" y="5241"/>
                </a:lnTo>
                <a:lnTo>
                  <a:pt x="5814" y="5216"/>
                </a:lnTo>
                <a:lnTo>
                  <a:pt x="5817" y="5190"/>
                </a:lnTo>
                <a:lnTo>
                  <a:pt x="5817" y="5165"/>
                </a:lnTo>
                <a:lnTo>
                  <a:pt x="5817" y="5140"/>
                </a:lnTo>
                <a:lnTo>
                  <a:pt x="5814" y="5115"/>
                </a:lnTo>
                <a:lnTo>
                  <a:pt x="5805" y="5089"/>
                </a:lnTo>
                <a:lnTo>
                  <a:pt x="5797" y="5064"/>
                </a:lnTo>
                <a:lnTo>
                  <a:pt x="5788" y="5042"/>
                </a:lnTo>
                <a:lnTo>
                  <a:pt x="5774" y="5019"/>
                </a:lnTo>
                <a:lnTo>
                  <a:pt x="5757" y="4996"/>
                </a:lnTo>
                <a:lnTo>
                  <a:pt x="5741" y="4977"/>
                </a:lnTo>
                <a:lnTo>
                  <a:pt x="5510" y="4746"/>
                </a:lnTo>
                <a:lnTo>
                  <a:pt x="5510" y="4746"/>
                </a:lnTo>
                <a:lnTo>
                  <a:pt x="5490" y="4727"/>
                </a:lnTo>
                <a:lnTo>
                  <a:pt x="5473" y="4704"/>
                </a:lnTo>
                <a:lnTo>
                  <a:pt x="5459" y="4681"/>
                </a:lnTo>
                <a:lnTo>
                  <a:pt x="5445" y="4656"/>
                </a:lnTo>
                <a:lnTo>
                  <a:pt x="5434" y="4628"/>
                </a:lnTo>
                <a:lnTo>
                  <a:pt x="5426" y="4603"/>
                </a:lnTo>
                <a:lnTo>
                  <a:pt x="5420" y="4575"/>
                </a:lnTo>
                <a:lnTo>
                  <a:pt x="5414" y="4546"/>
                </a:lnTo>
                <a:lnTo>
                  <a:pt x="5409" y="4516"/>
                </a:lnTo>
                <a:lnTo>
                  <a:pt x="5409" y="4488"/>
                </a:lnTo>
                <a:lnTo>
                  <a:pt x="5409" y="4459"/>
                </a:lnTo>
                <a:lnTo>
                  <a:pt x="5412" y="4431"/>
                </a:lnTo>
                <a:lnTo>
                  <a:pt x="5417" y="4403"/>
                </a:lnTo>
                <a:lnTo>
                  <a:pt x="5423" y="4375"/>
                </a:lnTo>
                <a:lnTo>
                  <a:pt x="5434" y="4350"/>
                </a:lnTo>
                <a:lnTo>
                  <a:pt x="5445" y="4324"/>
                </a:lnTo>
                <a:lnTo>
                  <a:pt x="5561" y="4043"/>
                </a:lnTo>
                <a:lnTo>
                  <a:pt x="5561" y="4043"/>
                </a:lnTo>
                <a:lnTo>
                  <a:pt x="5569" y="4018"/>
                </a:lnTo>
                <a:lnTo>
                  <a:pt x="5581" y="3992"/>
                </a:lnTo>
                <a:lnTo>
                  <a:pt x="5595" y="3970"/>
                </a:lnTo>
                <a:lnTo>
                  <a:pt x="5611" y="3945"/>
                </a:lnTo>
                <a:lnTo>
                  <a:pt x="5631" y="3925"/>
                </a:lnTo>
                <a:lnTo>
                  <a:pt x="5651" y="3903"/>
                </a:lnTo>
                <a:lnTo>
                  <a:pt x="5673" y="3883"/>
                </a:lnTo>
                <a:lnTo>
                  <a:pt x="5696" y="3866"/>
                </a:lnTo>
                <a:lnTo>
                  <a:pt x="5718" y="3849"/>
                </a:lnTo>
                <a:lnTo>
                  <a:pt x="5743" y="3835"/>
                </a:lnTo>
                <a:lnTo>
                  <a:pt x="5769" y="3821"/>
                </a:lnTo>
                <a:lnTo>
                  <a:pt x="5797" y="3813"/>
                </a:lnTo>
                <a:lnTo>
                  <a:pt x="5822" y="3804"/>
                </a:lnTo>
                <a:lnTo>
                  <a:pt x="5851" y="3796"/>
                </a:lnTo>
                <a:lnTo>
                  <a:pt x="5879" y="3793"/>
                </a:lnTo>
                <a:lnTo>
                  <a:pt x="5907" y="3790"/>
                </a:lnTo>
                <a:lnTo>
                  <a:pt x="6230" y="3790"/>
                </a:lnTo>
                <a:lnTo>
                  <a:pt x="6230" y="3790"/>
                </a:lnTo>
                <a:lnTo>
                  <a:pt x="6258" y="3790"/>
                </a:lnTo>
                <a:lnTo>
                  <a:pt x="6283" y="3787"/>
                </a:lnTo>
                <a:lnTo>
                  <a:pt x="6309" y="3779"/>
                </a:lnTo>
                <a:lnTo>
                  <a:pt x="6334" y="3770"/>
                </a:lnTo>
                <a:lnTo>
                  <a:pt x="6356" y="3759"/>
                </a:lnTo>
                <a:lnTo>
                  <a:pt x="6379" y="3745"/>
                </a:lnTo>
                <a:lnTo>
                  <a:pt x="6399" y="3731"/>
                </a:lnTo>
                <a:lnTo>
                  <a:pt x="6418" y="3714"/>
                </a:lnTo>
                <a:lnTo>
                  <a:pt x="6435" y="3694"/>
                </a:lnTo>
                <a:lnTo>
                  <a:pt x="6452" y="3675"/>
                </a:lnTo>
                <a:lnTo>
                  <a:pt x="6464" y="3652"/>
                </a:lnTo>
                <a:lnTo>
                  <a:pt x="6475" y="3630"/>
                </a:lnTo>
                <a:lnTo>
                  <a:pt x="6483" y="3605"/>
                </a:lnTo>
                <a:lnTo>
                  <a:pt x="6492" y="3579"/>
                </a:lnTo>
                <a:lnTo>
                  <a:pt x="6494" y="3554"/>
                </a:lnTo>
                <a:lnTo>
                  <a:pt x="6497" y="3526"/>
                </a:lnTo>
                <a:lnTo>
                  <a:pt x="6497" y="2975"/>
                </a:lnTo>
                <a:lnTo>
                  <a:pt x="6497" y="2975"/>
                </a:lnTo>
                <a:lnTo>
                  <a:pt x="6494" y="2947"/>
                </a:lnTo>
                <a:lnTo>
                  <a:pt x="6492" y="2921"/>
                </a:lnTo>
                <a:lnTo>
                  <a:pt x="6483" y="2896"/>
                </a:lnTo>
                <a:lnTo>
                  <a:pt x="6475" y="2871"/>
                </a:lnTo>
                <a:lnTo>
                  <a:pt x="6464" y="2848"/>
                </a:lnTo>
                <a:lnTo>
                  <a:pt x="6452" y="2825"/>
                </a:lnTo>
                <a:lnTo>
                  <a:pt x="6435" y="2806"/>
                </a:lnTo>
                <a:lnTo>
                  <a:pt x="6418" y="2786"/>
                </a:lnTo>
                <a:lnTo>
                  <a:pt x="6399" y="2769"/>
                </a:lnTo>
                <a:lnTo>
                  <a:pt x="6379" y="2755"/>
                </a:lnTo>
                <a:lnTo>
                  <a:pt x="6356" y="2741"/>
                </a:lnTo>
                <a:lnTo>
                  <a:pt x="6334" y="2730"/>
                </a:lnTo>
                <a:lnTo>
                  <a:pt x="6309" y="2722"/>
                </a:lnTo>
                <a:lnTo>
                  <a:pt x="6283" y="2713"/>
                </a:lnTo>
                <a:lnTo>
                  <a:pt x="6258" y="2710"/>
                </a:lnTo>
                <a:lnTo>
                  <a:pt x="6230" y="2707"/>
                </a:lnTo>
                <a:close/>
                <a:moveTo>
                  <a:pt x="3246" y="4845"/>
                </a:moveTo>
                <a:lnTo>
                  <a:pt x="3246" y="4845"/>
                </a:lnTo>
                <a:lnTo>
                  <a:pt x="3165" y="4842"/>
                </a:lnTo>
                <a:lnTo>
                  <a:pt x="3083" y="4836"/>
                </a:lnTo>
                <a:lnTo>
                  <a:pt x="3004" y="4825"/>
                </a:lnTo>
                <a:lnTo>
                  <a:pt x="2926" y="4811"/>
                </a:lnTo>
                <a:lnTo>
                  <a:pt x="2850" y="4794"/>
                </a:lnTo>
                <a:lnTo>
                  <a:pt x="2774" y="4774"/>
                </a:lnTo>
                <a:lnTo>
                  <a:pt x="2698" y="4749"/>
                </a:lnTo>
                <a:lnTo>
                  <a:pt x="2628" y="4718"/>
                </a:lnTo>
                <a:lnTo>
                  <a:pt x="2555" y="4687"/>
                </a:lnTo>
                <a:lnTo>
                  <a:pt x="2487" y="4653"/>
                </a:lnTo>
                <a:lnTo>
                  <a:pt x="2420" y="4614"/>
                </a:lnTo>
                <a:lnTo>
                  <a:pt x="2355" y="4572"/>
                </a:lnTo>
                <a:lnTo>
                  <a:pt x="2293" y="4527"/>
                </a:lnTo>
                <a:lnTo>
                  <a:pt x="2235" y="4482"/>
                </a:lnTo>
                <a:lnTo>
                  <a:pt x="2176" y="4431"/>
                </a:lnTo>
                <a:lnTo>
                  <a:pt x="2120" y="4378"/>
                </a:lnTo>
                <a:lnTo>
                  <a:pt x="2069" y="4321"/>
                </a:lnTo>
                <a:lnTo>
                  <a:pt x="2019" y="4265"/>
                </a:lnTo>
                <a:lnTo>
                  <a:pt x="1971" y="4203"/>
                </a:lnTo>
                <a:lnTo>
                  <a:pt x="1926" y="4142"/>
                </a:lnTo>
                <a:lnTo>
                  <a:pt x="1884" y="4077"/>
                </a:lnTo>
                <a:lnTo>
                  <a:pt x="1847" y="4009"/>
                </a:lnTo>
                <a:lnTo>
                  <a:pt x="1810" y="3942"/>
                </a:lnTo>
                <a:lnTo>
                  <a:pt x="1779" y="3872"/>
                </a:lnTo>
                <a:lnTo>
                  <a:pt x="1751" y="3799"/>
                </a:lnTo>
                <a:lnTo>
                  <a:pt x="1726" y="3725"/>
                </a:lnTo>
                <a:lnTo>
                  <a:pt x="1704" y="3649"/>
                </a:lnTo>
                <a:lnTo>
                  <a:pt x="1687" y="3571"/>
                </a:lnTo>
                <a:lnTo>
                  <a:pt x="1673" y="3492"/>
                </a:lnTo>
                <a:lnTo>
                  <a:pt x="1662" y="3413"/>
                </a:lnTo>
                <a:lnTo>
                  <a:pt x="1656" y="3332"/>
                </a:lnTo>
                <a:lnTo>
                  <a:pt x="1653" y="3250"/>
                </a:lnTo>
                <a:lnTo>
                  <a:pt x="1653" y="3250"/>
                </a:lnTo>
                <a:lnTo>
                  <a:pt x="1656" y="3169"/>
                </a:lnTo>
                <a:lnTo>
                  <a:pt x="1662" y="3087"/>
                </a:lnTo>
                <a:lnTo>
                  <a:pt x="1673" y="3008"/>
                </a:lnTo>
                <a:lnTo>
                  <a:pt x="1687" y="2930"/>
                </a:lnTo>
                <a:lnTo>
                  <a:pt x="1704" y="2851"/>
                </a:lnTo>
                <a:lnTo>
                  <a:pt x="1726" y="2775"/>
                </a:lnTo>
                <a:lnTo>
                  <a:pt x="1751" y="2702"/>
                </a:lnTo>
                <a:lnTo>
                  <a:pt x="1779" y="2629"/>
                </a:lnTo>
                <a:lnTo>
                  <a:pt x="1810" y="2558"/>
                </a:lnTo>
                <a:lnTo>
                  <a:pt x="1847" y="2491"/>
                </a:lnTo>
                <a:lnTo>
                  <a:pt x="1884" y="2423"/>
                </a:lnTo>
                <a:lnTo>
                  <a:pt x="1926" y="2359"/>
                </a:lnTo>
                <a:lnTo>
                  <a:pt x="1971" y="2297"/>
                </a:lnTo>
                <a:lnTo>
                  <a:pt x="2019" y="2235"/>
                </a:lnTo>
                <a:lnTo>
                  <a:pt x="2069" y="2179"/>
                </a:lnTo>
                <a:lnTo>
                  <a:pt x="2120" y="2123"/>
                </a:lnTo>
                <a:lnTo>
                  <a:pt x="2176" y="2069"/>
                </a:lnTo>
                <a:lnTo>
                  <a:pt x="2235" y="2019"/>
                </a:lnTo>
                <a:lnTo>
                  <a:pt x="2293" y="1971"/>
                </a:lnTo>
                <a:lnTo>
                  <a:pt x="2355" y="1928"/>
                </a:lnTo>
                <a:lnTo>
                  <a:pt x="2420" y="1886"/>
                </a:lnTo>
                <a:lnTo>
                  <a:pt x="2487" y="1847"/>
                </a:lnTo>
                <a:lnTo>
                  <a:pt x="2555" y="1813"/>
                </a:lnTo>
                <a:lnTo>
                  <a:pt x="2628" y="1780"/>
                </a:lnTo>
                <a:lnTo>
                  <a:pt x="2698" y="1751"/>
                </a:lnTo>
                <a:lnTo>
                  <a:pt x="2774" y="1726"/>
                </a:lnTo>
                <a:lnTo>
                  <a:pt x="2850" y="1707"/>
                </a:lnTo>
                <a:lnTo>
                  <a:pt x="2926" y="1687"/>
                </a:lnTo>
                <a:lnTo>
                  <a:pt x="3004" y="1673"/>
                </a:lnTo>
                <a:lnTo>
                  <a:pt x="3083" y="1664"/>
                </a:lnTo>
                <a:lnTo>
                  <a:pt x="3165" y="1659"/>
                </a:lnTo>
                <a:lnTo>
                  <a:pt x="3246" y="1656"/>
                </a:lnTo>
                <a:lnTo>
                  <a:pt x="3246" y="1656"/>
                </a:lnTo>
                <a:lnTo>
                  <a:pt x="3328" y="1659"/>
                </a:lnTo>
                <a:lnTo>
                  <a:pt x="3410" y="1664"/>
                </a:lnTo>
                <a:lnTo>
                  <a:pt x="3491" y="1673"/>
                </a:lnTo>
                <a:lnTo>
                  <a:pt x="3570" y="1687"/>
                </a:lnTo>
                <a:lnTo>
                  <a:pt x="3646" y="1707"/>
                </a:lnTo>
                <a:lnTo>
                  <a:pt x="3722" y="1726"/>
                </a:lnTo>
                <a:lnTo>
                  <a:pt x="3795" y="1751"/>
                </a:lnTo>
                <a:lnTo>
                  <a:pt x="3868" y="1780"/>
                </a:lnTo>
                <a:lnTo>
                  <a:pt x="3938" y="1813"/>
                </a:lnTo>
                <a:lnTo>
                  <a:pt x="4009" y="1847"/>
                </a:lnTo>
                <a:lnTo>
                  <a:pt x="4073" y="1886"/>
                </a:lnTo>
                <a:lnTo>
                  <a:pt x="4138" y="1928"/>
                </a:lnTo>
                <a:lnTo>
                  <a:pt x="4202" y="1971"/>
                </a:lnTo>
                <a:lnTo>
                  <a:pt x="4262" y="2019"/>
                </a:lnTo>
                <a:lnTo>
                  <a:pt x="4321" y="2069"/>
                </a:lnTo>
                <a:lnTo>
                  <a:pt x="4374" y="2123"/>
                </a:lnTo>
                <a:lnTo>
                  <a:pt x="4428" y="2179"/>
                </a:lnTo>
                <a:lnTo>
                  <a:pt x="4478" y="2235"/>
                </a:lnTo>
                <a:lnTo>
                  <a:pt x="4526" y="2297"/>
                </a:lnTo>
                <a:lnTo>
                  <a:pt x="4571" y="2359"/>
                </a:lnTo>
                <a:lnTo>
                  <a:pt x="4610" y="2423"/>
                </a:lnTo>
                <a:lnTo>
                  <a:pt x="4650" y="2491"/>
                </a:lnTo>
                <a:lnTo>
                  <a:pt x="4683" y="2558"/>
                </a:lnTo>
                <a:lnTo>
                  <a:pt x="4717" y="2629"/>
                </a:lnTo>
                <a:lnTo>
                  <a:pt x="4745" y="2702"/>
                </a:lnTo>
                <a:lnTo>
                  <a:pt x="4771" y="2775"/>
                </a:lnTo>
                <a:lnTo>
                  <a:pt x="4793" y="2851"/>
                </a:lnTo>
                <a:lnTo>
                  <a:pt x="4810" y="2930"/>
                </a:lnTo>
                <a:lnTo>
                  <a:pt x="4824" y="3008"/>
                </a:lnTo>
                <a:lnTo>
                  <a:pt x="4832" y="3087"/>
                </a:lnTo>
                <a:lnTo>
                  <a:pt x="4841" y="3169"/>
                </a:lnTo>
                <a:lnTo>
                  <a:pt x="4841" y="3250"/>
                </a:lnTo>
                <a:lnTo>
                  <a:pt x="4841" y="3250"/>
                </a:lnTo>
                <a:lnTo>
                  <a:pt x="4841" y="3332"/>
                </a:lnTo>
                <a:lnTo>
                  <a:pt x="4832" y="3413"/>
                </a:lnTo>
                <a:lnTo>
                  <a:pt x="4824" y="3492"/>
                </a:lnTo>
                <a:lnTo>
                  <a:pt x="4810" y="3571"/>
                </a:lnTo>
                <a:lnTo>
                  <a:pt x="4793" y="3649"/>
                </a:lnTo>
                <a:lnTo>
                  <a:pt x="4771" y="3725"/>
                </a:lnTo>
                <a:lnTo>
                  <a:pt x="4745" y="3799"/>
                </a:lnTo>
                <a:lnTo>
                  <a:pt x="4717" y="3872"/>
                </a:lnTo>
                <a:lnTo>
                  <a:pt x="4683" y="3942"/>
                </a:lnTo>
                <a:lnTo>
                  <a:pt x="4650" y="4009"/>
                </a:lnTo>
                <a:lnTo>
                  <a:pt x="4610" y="4077"/>
                </a:lnTo>
                <a:lnTo>
                  <a:pt x="4571" y="4142"/>
                </a:lnTo>
                <a:lnTo>
                  <a:pt x="4526" y="4203"/>
                </a:lnTo>
                <a:lnTo>
                  <a:pt x="4478" y="4265"/>
                </a:lnTo>
                <a:lnTo>
                  <a:pt x="4428" y="4321"/>
                </a:lnTo>
                <a:lnTo>
                  <a:pt x="4374" y="4378"/>
                </a:lnTo>
                <a:lnTo>
                  <a:pt x="4321" y="4431"/>
                </a:lnTo>
                <a:lnTo>
                  <a:pt x="4262" y="4482"/>
                </a:lnTo>
                <a:lnTo>
                  <a:pt x="4202" y="4527"/>
                </a:lnTo>
                <a:lnTo>
                  <a:pt x="4138" y="4572"/>
                </a:lnTo>
                <a:lnTo>
                  <a:pt x="4073" y="4614"/>
                </a:lnTo>
                <a:lnTo>
                  <a:pt x="4009" y="4653"/>
                </a:lnTo>
                <a:lnTo>
                  <a:pt x="3938" y="4687"/>
                </a:lnTo>
                <a:lnTo>
                  <a:pt x="3868" y="4718"/>
                </a:lnTo>
                <a:lnTo>
                  <a:pt x="3795" y="4749"/>
                </a:lnTo>
                <a:lnTo>
                  <a:pt x="3722" y="4774"/>
                </a:lnTo>
                <a:lnTo>
                  <a:pt x="3646" y="4794"/>
                </a:lnTo>
                <a:lnTo>
                  <a:pt x="3570" y="4811"/>
                </a:lnTo>
                <a:lnTo>
                  <a:pt x="3491" y="4825"/>
                </a:lnTo>
                <a:lnTo>
                  <a:pt x="3410" y="4836"/>
                </a:lnTo>
                <a:lnTo>
                  <a:pt x="3328" y="4842"/>
                </a:lnTo>
                <a:lnTo>
                  <a:pt x="3246" y="4845"/>
                </a:lnTo>
                <a:close/>
              </a:path>
            </a:pathLst>
          </a:custGeom>
          <a:solidFill>
            <a:srgbClr val="C4BAA1"/>
          </a:solidFill>
          <a:ln>
            <a:solidFill>
              <a:srgbClr val="C4BAA1"/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95776757-6FB5-41F8-A47E-A0B862DD3E30}"/>
              </a:ext>
            </a:extLst>
          </p:cNvPr>
          <p:cNvSpPr txBox="1">
            <a:spLocks/>
          </p:cNvSpPr>
          <p:nvPr/>
        </p:nvSpPr>
        <p:spPr>
          <a:xfrm>
            <a:off x="19120793" y="5128162"/>
            <a:ext cx="1933919" cy="1452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H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igh accuracy</a:t>
            </a:r>
          </a:p>
          <a:p>
            <a:pPr>
              <a:lnSpc>
                <a:spcPct val="130000"/>
              </a:lnSpc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Easy debugging and adjusting</a:t>
            </a:r>
          </a:p>
        </p:txBody>
      </p:sp>
      <p:sp>
        <p:nvSpPr>
          <p:cNvPr id="49" name="Text Placeholder 33">
            <a:extLst>
              <a:ext uri="{FF2B5EF4-FFF2-40B4-BE49-F238E27FC236}">
                <a16:creationId xmlns:a16="http://schemas.microsoft.com/office/drawing/2014/main" id="{EB99FE48-634E-4A28-83BD-48252EE4CE0C}"/>
              </a:ext>
            </a:extLst>
          </p:cNvPr>
          <p:cNvSpPr txBox="1">
            <a:spLocks/>
          </p:cNvSpPr>
          <p:nvPr/>
        </p:nvSpPr>
        <p:spPr>
          <a:xfrm>
            <a:off x="19120381" y="4675753"/>
            <a:ext cx="2841273" cy="38211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HIGH PERTINENCY</a:t>
            </a:r>
            <a:endParaRPr lang="en-AU" sz="2800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50" name="Oval 39">
            <a:extLst>
              <a:ext uri="{FF2B5EF4-FFF2-40B4-BE49-F238E27FC236}">
                <a16:creationId xmlns:a16="http://schemas.microsoft.com/office/drawing/2014/main" id="{9B53C7A3-8A5F-4C28-B887-8B655DB5F1E4}"/>
              </a:ext>
            </a:extLst>
          </p:cNvPr>
          <p:cNvSpPr>
            <a:spLocks noChangeAspect="1"/>
          </p:cNvSpPr>
          <p:nvPr/>
        </p:nvSpPr>
        <p:spPr>
          <a:xfrm>
            <a:off x="19192066" y="3957639"/>
            <a:ext cx="501811" cy="501811"/>
          </a:xfrm>
          <a:prstGeom prst="ellipse">
            <a:avLst/>
          </a:prstGeom>
          <a:solidFill>
            <a:srgbClr val="C4BAA1"/>
          </a:solidFill>
          <a:ln>
            <a:solidFill>
              <a:srgbClr val="C4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B281CD92-99A3-44BB-B27E-B160D132B300}"/>
              </a:ext>
            </a:extLst>
          </p:cNvPr>
          <p:cNvSpPr txBox="1">
            <a:spLocks/>
          </p:cNvSpPr>
          <p:nvPr/>
        </p:nvSpPr>
        <p:spPr>
          <a:xfrm>
            <a:off x="19120381" y="2779308"/>
            <a:ext cx="2135460" cy="866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Up to 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3 times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faster for certain task</a:t>
            </a:r>
          </a:p>
        </p:txBody>
      </p:sp>
      <p:sp>
        <p:nvSpPr>
          <p:cNvPr id="52" name="Text Placeholder 33">
            <a:extLst>
              <a:ext uri="{FF2B5EF4-FFF2-40B4-BE49-F238E27FC236}">
                <a16:creationId xmlns:a16="http://schemas.microsoft.com/office/drawing/2014/main" id="{35BAAC71-C4B6-4FC4-9DA4-81D29F80CC5A}"/>
              </a:ext>
            </a:extLst>
          </p:cNvPr>
          <p:cNvSpPr txBox="1">
            <a:spLocks/>
          </p:cNvSpPr>
          <p:nvPr/>
        </p:nvSpPr>
        <p:spPr>
          <a:xfrm>
            <a:off x="19120381" y="2281907"/>
            <a:ext cx="1285170" cy="41998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FASTER</a:t>
            </a:r>
            <a:endParaRPr lang="en-AU" sz="2800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53" name="Oval 47">
            <a:extLst>
              <a:ext uri="{FF2B5EF4-FFF2-40B4-BE49-F238E27FC236}">
                <a16:creationId xmlns:a16="http://schemas.microsoft.com/office/drawing/2014/main" id="{695358B4-0990-481A-A699-3BB6D2664610}"/>
              </a:ext>
            </a:extLst>
          </p:cNvPr>
          <p:cNvSpPr>
            <a:spLocks noChangeAspect="1"/>
          </p:cNvSpPr>
          <p:nvPr/>
        </p:nvSpPr>
        <p:spPr>
          <a:xfrm>
            <a:off x="18137966" y="1747839"/>
            <a:ext cx="501811" cy="5018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Freeform 48">
            <a:extLst>
              <a:ext uri="{FF2B5EF4-FFF2-40B4-BE49-F238E27FC236}">
                <a16:creationId xmlns:a16="http://schemas.microsoft.com/office/drawing/2014/main" id="{26FBEE25-D634-4D83-8274-85C3D88B5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9070" y="1854645"/>
            <a:ext cx="211508" cy="283560"/>
          </a:xfrm>
          <a:custGeom>
            <a:avLst/>
            <a:gdLst>
              <a:gd name="T0" fmla="*/ 250 w 402"/>
              <a:gd name="T1" fmla="*/ 361 h 537"/>
              <a:gd name="T2" fmla="*/ 250 w 402"/>
              <a:gd name="T3" fmla="*/ 361 h 537"/>
              <a:gd name="T4" fmla="*/ 250 w 402"/>
              <a:gd name="T5" fmla="*/ 361 h 537"/>
              <a:gd name="T6" fmla="*/ 250 w 402"/>
              <a:gd name="T7" fmla="*/ 402 h 537"/>
              <a:gd name="T8" fmla="*/ 151 w 402"/>
              <a:gd name="T9" fmla="*/ 402 h 537"/>
              <a:gd name="T10" fmla="*/ 151 w 402"/>
              <a:gd name="T11" fmla="*/ 361 h 537"/>
              <a:gd name="T12" fmla="*/ 151 w 402"/>
              <a:gd name="T13" fmla="*/ 361 h 537"/>
              <a:gd name="T14" fmla="*/ 33 w 402"/>
              <a:gd name="T15" fmla="*/ 201 h 537"/>
              <a:gd name="T16" fmla="*/ 200 w 402"/>
              <a:gd name="T17" fmla="*/ 34 h 537"/>
              <a:gd name="T18" fmla="*/ 368 w 402"/>
              <a:gd name="T19" fmla="*/ 201 h 537"/>
              <a:gd name="T20" fmla="*/ 250 w 402"/>
              <a:gd name="T21" fmla="*/ 361 h 537"/>
              <a:gd name="T22" fmla="*/ 250 w 402"/>
              <a:gd name="T23" fmla="*/ 486 h 537"/>
              <a:gd name="T24" fmla="*/ 250 w 402"/>
              <a:gd name="T25" fmla="*/ 486 h 537"/>
              <a:gd name="T26" fmla="*/ 250 w 402"/>
              <a:gd name="T27" fmla="*/ 486 h 537"/>
              <a:gd name="T28" fmla="*/ 250 w 402"/>
              <a:gd name="T29" fmla="*/ 486 h 537"/>
              <a:gd name="T30" fmla="*/ 234 w 402"/>
              <a:gd name="T31" fmla="*/ 503 h 537"/>
              <a:gd name="T32" fmla="*/ 234 w 402"/>
              <a:gd name="T33" fmla="*/ 503 h 537"/>
              <a:gd name="T34" fmla="*/ 167 w 402"/>
              <a:gd name="T35" fmla="*/ 503 h 537"/>
              <a:gd name="T36" fmla="*/ 167 w 402"/>
              <a:gd name="T37" fmla="*/ 503 h 537"/>
              <a:gd name="T38" fmla="*/ 151 w 402"/>
              <a:gd name="T39" fmla="*/ 486 h 537"/>
              <a:gd name="T40" fmla="*/ 151 w 402"/>
              <a:gd name="T41" fmla="*/ 486 h 537"/>
              <a:gd name="T42" fmla="*/ 151 w 402"/>
              <a:gd name="T43" fmla="*/ 452 h 537"/>
              <a:gd name="T44" fmla="*/ 151 w 402"/>
              <a:gd name="T45" fmla="*/ 452 h 537"/>
              <a:gd name="T46" fmla="*/ 167 w 402"/>
              <a:gd name="T47" fmla="*/ 436 h 537"/>
              <a:gd name="T48" fmla="*/ 167 w 402"/>
              <a:gd name="T49" fmla="*/ 436 h 537"/>
              <a:gd name="T50" fmla="*/ 234 w 402"/>
              <a:gd name="T51" fmla="*/ 436 h 537"/>
              <a:gd name="T52" fmla="*/ 234 w 402"/>
              <a:gd name="T53" fmla="*/ 436 h 537"/>
              <a:gd name="T54" fmla="*/ 250 w 402"/>
              <a:gd name="T55" fmla="*/ 452 h 537"/>
              <a:gd name="T56" fmla="*/ 250 w 402"/>
              <a:gd name="T57" fmla="*/ 452 h 537"/>
              <a:gd name="T58" fmla="*/ 250 w 402"/>
              <a:gd name="T59" fmla="*/ 486 h 537"/>
              <a:gd name="T60" fmla="*/ 200 w 402"/>
              <a:gd name="T61" fmla="*/ 0 h 537"/>
              <a:gd name="T62" fmla="*/ 200 w 402"/>
              <a:gd name="T63" fmla="*/ 0 h 537"/>
              <a:gd name="T64" fmla="*/ 200 w 402"/>
              <a:gd name="T65" fmla="*/ 0 h 537"/>
              <a:gd name="T66" fmla="*/ 200 w 402"/>
              <a:gd name="T67" fmla="*/ 0 h 537"/>
              <a:gd name="T68" fmla="*/ 0 w 402"/>
              <a:gd name="T69" fmla="*/ 201 h 537"/>
              <a:gd name="T70" fmla="*/ 117 w 402"/>
              <a:gd name="T71" fmla="*/ 384 h 537"/>
              <a:gd name="T72" fmla="*/ 117 w 402"/>
              <a:gd name="T73" fmla="*/ 384 h 537"/>
              <a:gd name="T74" fmla="*/ 117 w 402"/>
              <a:gd name="T75" fmla="*/ 503 h 537"/>
              <a:gd name="T76" fmla="*/ 117 w 402"/>
              <a:gd name="T77" fmla="*/ 503 h 537"/>
              <a:gd name="T78" fmla="*/ 151 w 402"/>
              <a:gd name="T79" fmla="*/ 536 h 537"/>
              <a:gd name="T80" fmla="*/ 151 w 402"/>
              <a:gd name="T81" fmla="*/ 536 h 537"/>
              <a:gd name="T82" fmla="*/ 250 w 402"/>
              <a:gd name="T83" fmla="*/ 536 h 537"/>
              <a:gd name="T84" fmla="*/ 250 w 402"/>
              <a:gd name="T85" fmla="*/ 536 h 537"/>
              <a:gd name="T86" fmla="*/ 284 w 402"/>
              <a:gd name="T87" fmla="*/ 503 h 537"/>
              <a:gd name="T88" fmla="*/ 284 w 402"/>
              <a:gd name="T89" fmla="*/ 503 h 537"/>
              <a:gd name="T90" fmla="*/ 284 w 402"/>
              <a:gd name="T91" fmla="*/ 384 h 537"/>
              <a:gd name="T92" fmla="*/ 284 w 402"/>
              <a:gd name="T93" fmla="*/ 384 h 537"/>
              <a:gd name="T94" fmla="*/ 401 w 402"/>
              <a:gd name="T95" fmla="*/ 201 h 537"/>
              <a:gd name="T96" fmla="*/ 200 w 402"/>
              <a:gd name="T97" fmla="*/ 0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2" h="537">
                <a:moveTo>
                  <a:pt x="250" y="361"/>
                </a:moveTo>
                <a:lnTo>
                  <a:pt x="250" y="361"/>
                </a:lnTo>
                <a:lnTo>
                  <a:pt x="250" y="361"/>
                </a:lnTo>
                <a:lnTo>
                  <a:pt x="250" y="402"/>
                </a:lnTo>
                <a:lnTo>
                  <a:pt x="151" y="402"/>
                </a:lnTo>
                <a:lnTo>
                  <a:pt x="151" y="361"/>
                </a:lnTo>
                <a:lnTo>
                  <a:pt x="151" y="361"/>
                </a:lnTo>
                <a:cubicBezTo>
                  <a:pt x="82" y="340"/>
                  <a:pt x="33" y="276"/>
                  <a:pt x="33" y="201"/>
                </a:cubicBezTo>
                <a:cubicBezTo>
                  <a:pt x="33" y="109"/>
                  <a:pt x="108" y="34"/>
                  <a:pt x="200" y="34"/>
                </a:cubicBezTo>
                <a:cubicBezTo>
                  <a:pt x="293" y="34"/>
                  <a:pt x="368" y="109"/>
                  <a:pt x="368" y="201"/>
                </a:cubicBezTo>
                <a:cubicBezTo>
                  <a:pt x="368" y="276"/>
                  <a:pt x="319" y="340"/>
                  <a:pt x="250" y="361"/>
                </a:cubicBezTo>
                <a:close/>
                <a:moveTo>
                  <a:pt x="250" y="486"/>
                </a:moveTo>
                <a:lnTo>
                  <a:pt x="250" y="486"/>
                </a:lnTo>
                <a:lnTo>
                  <a:pt x="250" y="486"/>
                </a:lnTo>
                <a:lnTo>
                  <a:pt x="250" y="486"/>
                </a:lnTo>
                <a:cubicBezTo>
                  <a:pt x="250" y="495"/>
                  <a:pt x="243" y="503"/>
                  <a:pt x="234" y="503"/>
                </a:cubicBezTo>
                <a:lnTo>
                  <a:pt x="234" y="503"/>
                </a:lnTo>
                <a:lnTo>
                  <a:pt x="167" y="503"/>
                </a:lnTo>
                <a:lnTo>
                  <a:pt x="167" y="503"/>
                </a:lnTo>
                <a:cubicBezTo>
                  <a:pt x="158" y="503"/>
                  <a:pt x="151" y="495"/>
                  <a:pt x="151" y="486"/>
                </a:cubicBezTo>
                <a:lnTo>
                  <a:pt x="151" y="486"/>
                </a:lnTo>
                <a:lnTo>
                  <a:pt x="151" y="452"/>
                </a:lnTo>
                <a:lnTo>
                  <a:pt x="151" y="452"/>
                </a:lnTo>
                <a:cubicBezTo>
                  <a:pt x="151" y="443"/>
                  <a:pt x="158" y="436"/>
                  <a:pt x="167" y="436"/>
                </a:cubicBezTo>
                <a:lnTo>
                  <a:pt x="167" y="436"/>
                </a:lnTo>
                <a:lnTo>
                  <a:pt x="234" y="436"/>
                </a:lnTo>
                <a:lnTo>
                  <a:pt x="234" y="436"/>
                </a:lnTo>
                <a:cubicBezTo>
                  <a:pt x="243" y="436"/>
                  <a:pt x="250" y="443"/>
                  <a:pt x="250" y="452"/>
                </a:cubicBezTo>
                <a:lnTo>
                  <a:pt x="250" y="452"/>
                </a:lnTo>
                <a:lnTo>
                  <a:pt x="250" y="486"/>
                </a:lnTo>
                <a:close/>
                <a:moveTo>
                  <a:pt x="200" y="0"/>
                </a:moveTo>
                <a:lnTo>
                  <a:pt x="200" y="0"/>
                </a:lnTo>
                <a:lnTo>
                  <a:pt x="200" y="0"/>
                </a:lnTo>
                <a:lnTo>
                  <a:pt x="200" y="0"/>
                </a:lnTo>
                <a:cubicBezTo>
                  <a:pt x="89" y="0"/>
                  <a:pt x="0" y="90"/>
                  <a:pt x="0" y="201"/>
                </a:cubicBezTo>
                <a:cubicBezTo>
                  <a:pt x="0" y="282"/>
                  <a:pt x="48" y="352"/>
                  <a:pt x="117" y="384"/>
                </a:cubicBezTo>
                <a:lnTo>
                  <a:pt x="117" y="384"/>
                </a:lnTo>
                <a:lnTo>
                  <a:pt x="117" y="503"/>
                </a:lnTo>
                <a:lnTo>
                  <a:pt x="117" y="503"/>
                </a:lnTo>
                <a:cubicBezTo>
                  <a:pt x="117" y="521"/>
                  <a:pt x="131" y="536"/>
                  <a:pt x="151" y="536"/>
                </a:cubicBezTo>
                <a:lnTo>
                  <a:pt x="151" y="536"/>
                </a:lnTo>
                <a:lnTo>
                  <a:pt x="250" y="536"/>
                </a:lnTo>
                <a:lnTo>
                  <a:pt x="250" y="536"/>
                </a:lnTo>
                <a:cubicBezTo>
                  <a:pt x="270" y="536"/>
                  <a:pt x="284" y="521"/>
                  <a:pt x="284" y="503"/>
                </a:cubicBezTo>
                <a:lnTo>
                  <a:pt x="284" y="503"/>
                </a:lnTo>
                <a:lnTo>
                  <a:pt x="284" y="384"/>
                </a:lnTo>
                <a:lnTo>
                  <a:pt x="284" y="384"/>
                </a:lnTo>
                <a:cubicBezTo>
                  <a:pt x="353" y="352"/>
                  <a:pt x="401" y="282"/>
                  <a:pt x="401" y="201"/>
                </a:cubicBezTo>
                <a:cubicBezTo>
                  <a:pt x="401" y="90"/>
                  <a:pt x="312" y="0"/>
                  <a:pt x="2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88A82165-A63E-4955-92E6-572E3761DB7B}"/>
              </a:ext>
            </a:extLst>
          </p:cNvPr>
          <p:cNvSpPr txBox="1">
            <a:spLocks/>
          </p:cNvSpPr>
          <p:nvPr/>
        </p:nvSpPr>
        <p:spPr>
          <a:xfrm>
            <a:off x="12625687" y="3677061"/>
            <a:ext cx="3066113" cy="20695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Highly readable codes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Easy conversion between different languages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Better understanding of the code</a:t>
            </a:r>
          </a:p>
        </p:txBody>
      </p:sp>
      <p:sp>
        <p:nvSpPr>
          <p:cNvPr id="56" name="Text Placeholder 33">
            <a:extLst>
              <a:ext uri="{FF2B5EF4-FFF2-40B4-BE49-F238E27FC236}">
                <a16:creationId xmlns:a16="http://schemas.microsoft.com/office/drawing/2014/main" id="{6238B7DD-08C8-44DE-A8DD-8E14595F798E}"/>
              </a:ext>
            </a:extLst>
          </p:cNvPr>
          <p:cNvSpPr txBox="1">
            <a:spLocks/>
          </p:cNvSpPr>
          <p:nvPr/>
        </p:nvSpPr>
        <p:spPr>
          <a:xfrm>
            <a:off x="12625687" y="3221189"/>
            <a:ext cx="2220963" cy="3978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EASY CODING</a:t>
            </a:r>
          </a:p>
        </p:txBody>
      </p:sp>
      <p:sp>
        <p:nvSpPr>
          <p:cNvPr id="57" name="Oval 51">
            <a:extLst>
              <a:ext uri="{FF2B5EF4-FFF2-40B4-BE49-F238E27FC236}">
                <a16:creationId xmlns:a16="http://schemas.microsoft.com/office/drawing/2014/main" id="{3DC95992-8DCC-4564-982E-2FD988E60354}"/>
              </a:ext>
            </a:extLst>
          </p:cNvPr>
          <p:cNvSpPr>
            <a:spLocks noChangeAspect="1"/>
          </p:cNvSpPr>
          <p:nvPr/>
        </p:nvSpPr>
        <p:spPr>
          <a:xfrm>
            <a:off x="15254757" y="3390060"/>
            <a:ext cx="501811" cy="501811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Freeform 49">
            <a:extLst>
              <a:ext uri="{FF2B5EF4-FFF2-40B4-BE49-F238E27FC236}">
                <a16:creationId xmlns:a16="http://schemas.microsoft.com/office/drawing/2014/main" id="{E0CF0463-37BE-449B-B3A0-864DCD896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8930" y="3524980"/>
            <a:ext cx="243951" cy="243951"/>
          </a:xfrm>
          <a:custGeom>
            <a:avLst/>
            <a:gdLst>
              <a:gd name="T0" fmla="*/ 494 w 558"/>
              <a:gd name="T1" fmla="*/ 160 h 559"/>
              <a:gd name="T2" fmla="*/ 494 w 558"/>
              <a:gd name="T3" fmla="*/ 160 h 559"/>
              <a:gd name="T4" fmla="*/ 494 w 558"/>
              <a:gd name="T5" fmla="*/ 160 h 559"/>
              <a:gd name="T6" fmla="*/ 470 w 558"/>
              <a:gd name="T7" fmla="*/ 184 h 559"/>
              <a:gd name="T8" fmla="*/ 374 w 558"/>
              <a:gd name="T9" fmla="*/ 88 h 559"/>
              <a:gd name="T10" fmla="*/ 398 w 558"/>
              <a:gd name="T11" fmla="*/ 63 h 559"/>
              <a:gd name="T12" fmla="*/ 398 w 558"/>
              <a:gd name="T13" fmla="*/ 63 h 559"/>
              <a:gd name="T14" fmla="*/ 494 w 558"/>
              <a:gd name="T15" fmla="*/ 63 h 559"/>
              <a:gd name="T16" fmla="*/ 494 w 558"/>
              <a:gd name="T17" fmla="*/ 160 h 559"/>
              <a:gd name="T18" fmla="*/ 196 w 558"/>
              <a:gd name="T19" fmla="*/ 458 h 559"/>
              <a:gd name="T20" fmla="*/ 196 w 558"/>
              <a:gd name="T21" fmla="*/ 458 h 559"/>
              <a:gd name="T22" fmla="*/ 196 w 558"/>
              <a:gd name="T23" fmla="*/ 458 h 559"/>
              <a:gd name="T24" fmla="*/ 196 w 558"/>
              <a:gd name="T25" fmla="*/ 458 h 559"/>
              <a:gd name="T26" fmla="*/ 191 w 558"/>
              <a:gd name="T27" fmla="*/ 462 h 559"/>
              <a:gd name="T28" fmla="*/ 170 w 558"/>
              <a:gd name="T29" fmla="*/ 416 h 559"/>
              <a:gd name="T30" fmla="*/ 170 w 558"/>
              <a:gd name="T31" fmla="*/ 416 h 559"/>
              <a:gd name="T32" fmla="*/ 168 w 558"/>
              <a:gd name="T33" fmla="*/ 414 h 559"/>
              <a:gd name="T34" fmla="*/ 410 w 558"/>
              <a:gd name="T35" fmla="*/ 171 h 559"/>
              <a:gd name="T36" fmla="*/ 447 w 558"/>
              <a:gd name="T37" fmla="*/ 208 h 559"/>
              <a:gd name="T38" fmla="*/ 196 w 558"/>
              <a:gd name="T39" fmla="*/ 458 h 559"/>
              <a:gd name="T40" fmla="*/ 48 w 558"/>
              <a:gd name="T41" fmla="*/ 511 h 559"/>
              <a:gd name="T42" fmla="*/ 48 w 558"/>
              <a:gd name="T43" fmla="*/ 511 h 559"/>
              <a:gd name="T44" fmla="*/ 48 w 558"/>
              <a:gd name="T45" fmla="*/ 511 h 559"/>
              <a:gd name="T46" fmla="*/ 48 w 558"/>
              <a:gd name="T47" fmla="*/ 511 h 559"/>
              <a:gd name="T48" fmla="*/ 80 w 558"/>
              <a:gd name="T49" fmla="*/ 392 h 559"/>
              <a:gd name="T50" fmla="*/ 122 w 558"/>
              <a:gd name="T51" fmla="*/ 415 h 559"/>
              <a:gd name="T52" fmla="*/ 122 w 558"/>
              <a:gd name="T53" fmla="*/ 415 h 559"/>
              <a:gd name="T54" fmla="*/ 136 w 558"/>
              <a:gd name="T55" fmla="*/ 428 h 559"/>
              <a:gd name="T56" fmla="*/ 136 w 558"/>
              <a:gd name="T57" fmla="*/ 428 h 559"/>
              <a:gd name="T58" fmla="*/ 162 w 558"/>
              <a:gd name="T59" fmla="*/ 479 h 559"/>
              <a:gd name="T60" fmla="*/ 48 w 558"/>
              <a:gd name="T61" fmla="*/ 511 h 559"/>
              <a:gd name="T62" fmla="*/ 100 w 558"/>
              <a:gd name="T63" fmla="*/ 361 h 559"/>
              <a:gd name="T64" fmla="*/ 100 w 558"/>
              <a:gd name="T65" fmla="*/ 361 h 559"/>
              <a:gd name="T66" fmla="*/ 100 w 558"/>
              <a:gd name="T67" fmla="*/ 361 h 559"/>
              <a:gd name="T68" fmla="*/ 350 w 558"/>
              <a:gd name="T69" fmla="*/ 112 h 559"/>
              <a:gd name="T70" fmla="*/ 387 w 558"/>
              <a:gd name="T71" fmla="*/ 148 h 559"/>
              <a:gd name="T72" fmla="*/ 144 w 558"/>
              <a:gd name="T73" fmla="*/ 391 h 559"/>
              <a:gd name="T74" fmla="*/ 135 w 558"/>
              <a:gd name="T75" fmla="*/ 382 h 559"/>
              <a:gd name="T76" fmla="*/ 135 w 558"/>
              <a:gd name="T77" fmla="*/ 382 h 559"/>
              <a:gd name="T78" fmla="*/ 99 w 558"/>
              <a:gd name="T79" fmla="*/ 363 h 559"/>
              <a:gd name="T80" fmla="*/ 100 w 558"/>
              <a:gd name="T81" fmla="*/ 361 h 559"/>
              <a:gd name="T82" fmla="*/ 518 w 558"/>
              <a:gd name="T83" fmla="*/ 40 h 559"/>
              <a:gd name="T84" fmla="*/ 518 w 558"/>
              <a:gd name="T85" fmla="*/ 40 h 559"/>
              <a:gd name="T86" fmla="*/ 518 w 558"/>
              <a:gd name="T87" fmla="*/ 40 h 559"/>
              <a:gd name="T88" fmla="*/ 518 w 558"/>
              <a:gd name="T89" fmla="*/ 40 h 559"/>
              <a:gd name="T90" fmla="*/ 374 w 558"/>
              <a:gd name="T91" fmla="*/ 40 h 559"/>
              <a:gd name="T92" fmla="*/ 374 w 558"/>
              <a:gd name="T93" fmla="*/ 40 h 559"/>
              <a:gd name="T94" fmla="*/ 66 w 558"/>
              <a:gd name="T95" fmla="*/ 349 h 559"/>
              <a:gd name="T96" fmla="*/ 66 w 558"/>
              <a:gd name="T97" fmla="*/ 349 h 559"/>
              <a:gd name="T98" fmla="*/ 17 w 558"/>
              <a:gd name="T99" fmla="*/ 540 h 559"/>
              <a:gd name="T100" fmla="*/ 210 w 558"/>
              <a:gd name="T101" fmla="*/ 492 h 559"/>
              <a:gd name="T102" fmla="*/ 210 w 558"/>
              <a:gd name="T103" fmla="*/ 492 h 559"/>
              <a:gd name="T104" fmla="*/ 518 w 558"/>
              <a:gd name="T105" fmla="*/ 183 h 559"/>
              <a:gd name="T106" fmla="*/ 518 w 558"/>
              <a:gd name="T107" fmla="*/ 183 h 559"/>
              <a:gd name="T108" fmla="*/ 518 w 558"/>
              <a:gd name="T109" fmla="*/ 4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8" h="559">
                <a:moveTo>
                  <a:pt x="494" y="160"/>
                </a:moveTo>
                <a:lnTo>
                  <a:pt x="494" y="160"/>
                </a:lnTo>
                <a:lnTo>
                  <a:pt x="494" y="160"/>
                </a:lnTo>
                <a:lnTo>
                  <a:pt x="470" y="184"/>
                </a:lnTo>
                <a:lnTo>
                  <a:pt x="374" y="88"/>
                </a:lnTo>
                <a:lnTo>
                  <a:pt x="398" y="63"/>
                </a:lnTo>
                <a:lnTo>
                  <a:pt x="398" y="63"/>
                </a:lnTo>
                <a:cubicBezTo>
                  <a:pt x="424" y="37"/>
                  <a:pt x="468" y="37"/>
                  <a:pt x="494" y="63"/>
                </a:cubicBezTo>
                <a:cubicBezTo>
                  <a:pt x="521" y="90"/>
                  <a:pt x="521" y="133"/>
                  <a:pt x="494" y="160"/>
                </a:cubicBezTo>
                <a:close/>
                <a:moveTo>
                  <a:pt x="196" y="458"/>
                </a:moveTo>
                <a:lnTo>
                  <a:pt x="196" y="458"/>
                </a:lnTo>
                <a:lnTo>
                  <a:pt x="196" y="458"/>
                </a:lnTo>
                <a:lnTo>
                  <a:pt x="196" y="458"/>
                </a:lnTo>
                <a:cubicBezTo>
                  <a:pt x="195" y="459"/>
                  <a:pt x="194" y="461"/>
                  <a:pt x="191" y="462"/>
                </a:cubicBezTo>
                <a:cubicBezTo>
                  <a:pt x="190" y="445"/>
                  <a:pt x="183" y="429"/>
                  <a:pt x="170" y="416"/>
                </a:cubicBezTo>
                <a:lnTo>
                  <a:pt x="170" y="416"/>
                </a:lnTo>
                <a:lnTo>
                  <a:pt x="168" y="414"/>
                </a:lnTo>
                <a:lnTo>
                  <a:pt x="410" y="171"/>
                </a:lnTo>
                <a:lnTo>
                  <a:pt x="447" y="208"/>
                </a:lnTo>
                <a:lnTo>
                  <a:pt x="196" y="458"/>
                </a:lnTo>
                <a:close/>
                <a:moveTo>
                  <a:pt x="48" y="511"/>
                </a:moveTo>
                <a:lnTo>
                  <a:pt x="48" y="511"/>
                </a:lnTo>
                <a:lnTo>
                  <a:pt x="48" y="511"/>
                </a:lnTo>
                <a:lnTo>
                  <a:pt x="48" y="511"/>
                </a:lnTo>
                <a:cubicBezTo>
                  <a:pt x="40" y="503"/>
                  <a:pt x="59" y="435"/>
                  <a:pt x="80" y="392"/>
                </a:cubicBezTo>
                <a:cubicBezTo>
                  <a:pt x="96" y="396"/>
                  <a:pt x="110" y="403"/>
                  <a:pt x="122" y="415"/>
                </a:cubicBezTo>
                <a:lnTo>
                  <a:pt x="122" y="415"/>
                </a:lnTo>
                <a:lnTo>
                  <a:pt x="136" y="428"/>
                </a:lnTo>
                <a:lnTo>
                  <a:pt x="136" y="428"/>
                </a:lnTo>
                <a:cubicBezTo>
                  <a:pt x="150" y="443"/>
                  <a:pt x="160" y="461"/>
                  <a:pt x="162" y="479"/>
                </a:cubicBezTo>
                <a:cubicBezTo>
                  <a:pt x="119" y="500"/>
                  <a:pt x="55" y="517"/>
                  <a:pt x="48" y="511"/>
                </a:cubicBezTo>
                <a:close/>
                <a:moveTo>
                  <a:pt x="100" y="361"/>
                </a:moveTo>
                <a:lnTo>
                  <a:pt x="100" y="361"/>
                </a:lnTo>
                <a:lnTo>
                  <a:pt x="100" y="361"/>
                </a:lnTo>
                <a:lnTo>
                  <a:pt x="350" y="112"/>
                </a:lnTo>
                <a:lnTo>
                  <a:pt x="387" y="148"/>
                </a:lnTo>
                <a:lnTo>
                  <a:pt x="144" y="391"/>
                </a:lnTo>
                <a:lnTo>
                  <a:pt x="135" y="382"/>
                </a:lnTo>
                <a:lnTo>
                  <a:pt x="135" y="382"/>
                </a:lnTo>
                <a:cubicBezTo>
                  <a:pt x="124" y="372"/>
                  <a:pt x="112" y="366"/>
                  <a:pt x="99" y="363"/>
                </a:cubicBezTo>
                <a:cubicBezTo>
                  <a:pt x="99" y="362"/>
                  <a:pt x="100" y="362"/>
                  <a:pt x="100" y="361"/>
                </a:cubicBezTo>
                <a:close/>
                <a:moveTo>
                  <a:pt x="518" y="40"/>
                </a:moveTo>
                <a:lnTo>
                  <a:pt x="518" y="40"/>
                </a:lnTo>
                <a:lnTo>
                  <a:pt x="518" y="40"/>
                </a:lnTo>
                <a:lnTo>
                  <a:pt x="518" y="40"/>
                </a:lnTo>
                <a:cubicBezTo>
                  <a:pt x="478" y="0"/>
                  <a:pt x="414" y="0"/>
                  <a:pt x="374" y="40"/>
                </a:cubicBezTo>
                <a:lnTo>
                  <a:pt x="374" y="40"/>
                </a:lnTo>
                <a:lnTo>
                  <a:pt x="66" y="349"/>
                </a:lnTo>
                <a:lnTo>
                  <a:pt x="66" y="349"/>
                </a:lnTo>
                <a:cubicBezTo>
                  <a:pt x="31" y="384"/>
                  <a:pt x="0" y="523"/>
                  <a:pt x="17" y="540"/>
                </a:cubicBezTo>
                <a:cubicBezTo>
                  <a:pt x="37" y="558"/>
                  <a:pt x="174" y="527"/>
                  <a:pt x="210" y="492"/>
                </a:cubicBezTo>
                <a:lnTo>
                  <a:pt x="210" y="492"/>
                </a:lnTo>
                <a:lnTo>
                  <a:pt x="518" y="183"/>
                </a:lnTo>
                <a:lnTo>
                  <a:pt x="518" y="183"/>
                </a:lnTo>
                <a:cubicBezTo>
                  <a:pt x="557" y="144"/>
                  <a:pt x="557" y="79"/>
                  <a:pt x="518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9" name="Freeform 96">
            <a:extLst>
              <a:ext uri="{FF2B5EF4-FFF2-40B4-BE49-F238E27FC236}">
                <a16:creationId xmlns:a16="http://schemas.microsoft.com/office/drawing/2014/main" id="{0C817738-D17C-4385-B2DF-28005AADF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1098" y="4087902"/>
            <a:ext cx="234347" cy="234347"/>
          </a:xfrm>
          <a:custGeom>
            <a:avLst/>
            <a:gdLst>
              <a:gd name="T0" fmla="*/ 217 w 537"/>
              <a:gd name="T1" fmla="*/ 402 h 538"/>
              <a:gd name="T2" fmla="*/ 217 w 537"/>
              <a:gd name="T3" fmla="*/ 402 h 538"/>
              <a:gd name="T4" fmla="*/ 217 w 537"/>
              <a:gd name="T5" fmla="*/ 402 h 538"/>
              <a:gd name="T6" fmla="*/ 217 w 537"/>
              <a:gd name="T7" fmla="*/ 402 h 538"/>
              <a:gd name="T8" fmla="*/ 33 w 537"/>
              <a:gd name="T9" fmla="*/ 218 h 538"/>
              <a:gd name="T10" fmla="*/ 217 w 537"/>
              <a:gd name="T11" fmla="*/ 33 h 538"/>
              <a:gd name="T12" fmla="*/ 401 w 537"/>
              <a:gd name="T13" fmla="*/ 218 h 538"/>
              <a:gd name="T14" fmla="*/ 217 w 537"/>
              <a:gd name="T15" fmla="*/ 402 h 538"/>
              <a:gd name="T16" fmla="*/ 530 w 537"/>
              <a:gd name="T17" fmla="*/ 505 h 538"/>
              <a:gd name="T18" fmla="*/ 530 w 537"/>
              <a:gd name="T19" fmla="*/ 505 h 538"/>
              <a:gd name="T20" fmla="*/ 530 w 537"/>
              <a:gd name="T21" fmla="*/ 505 h 538"/>
              <a:gd name="T22" fmla="*/ 383 w 537"/>
              <a:gd name="T23" fmla="*/ 358 h 538"/>
              <a:gd name="T24" fmla="*/ 383 w 537"/>
              <a:gd name="T25" fmla="*/ 358 h 538"/>
              <a:gd name="T26" fmla="*/ 435 w 537"/>
              <a:gd name="T27" fmla="*/ 218 h 538"/>
              <a:gd name="T28" fmla="*/ 217 w 537"/>
              <a:gd name="T29" fmla="*/ 0 h 538"/>
              <a:gd name="T30" fmla="*/ 0 w 537"/>
              <a:gd name="T31" fmla="*/ 218 h 538"/>
              <a:gd name="T32" fmla="*/ 217 w 537"/>
              <a:gd name="T33" fmla="*/ 435 h 538"/>
              <a:gd name="T34" fmla="*/ 358 w 537"/>
              <a:gd name="T35" fmla="*/ 384 h 538"/>
              <a:gd name="T36" fmla="*/ 358 w 537"/>
              <a:gd name="T37" fmla="*/ 384 h 538"/>
              <a:gd name="T38" fmla="*/ 504 w 537"/>
              <a:gd name="T39" fmla="*/ 530 h 538"/>
              <a:gd name="T40" fmla="*/ 504 w 537"/>
              <a:gd name="T41" fmla="*/ 530 h 538"/>
              <a:gd name="T42" fmla="*/ 530 w 537"/>
              <a:gd name="T43" fmla="*/ 530 h 538"/>
              <a:gd name="T44" fmla="*/ 530 w 537"/>
              <a:gd name="T45" fmla="*/ 505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7" h="538">
                <a:moveTo>
                  <a:pt x="217" y="402"/>
                </a:moveTo>
                <a:lnTo>
                  <a:pt x="217" y="402"/>
                </a:lnTo>
                <a:lnTo>
                  <a:pt x="217" y="402"/>
                </a:lnTo>
                <a:lnTo>
                  <a:pt x="217" y="402"/>
                </a:lnTo>
                <a:cubicBezTo>
                  <a:pt x="116" y="402"/>
                  <a:pt x="33" y="319"/>
                  <a:pt x="33" y="218"/>
                </a:cubicBezTo>
                <a:cubicBezTo>
                  <a:pt x="33" y="116"/>
                  <a:pt x="116" y="33"/>
                  <a:pt x="217" y="33"/>
                </a:cubicBezTo>
                <a:cubicBezTo>
                  <a:pt x="318" y="33"/>
                  <a:pt x="401" y="116"/>
                  <a:pt x="401" y="218"/>
                </a:cubicBezTo>
                <a:cubicBezTo>
                  <a:pt x="401" y="319"/>
                  <a:pt x="318" y="402"/>
                  <a:pt x="217" y="402"/>
                </a:cubicBezTo>
                <a:close/>
                <a:moveTo>
                  <a:pt x="530" y="505"/>
                </a:moveTo>
                <a:lnTo>
                  <a:pt x="530" y="505"/>
                </a:lnTo>
                <a:lnTo>
                  <a:pt x="530" y="505"/>
                </a:lnTo>
                <a:lnTo>
                  <a:pt x="383" y="358"/>
                </a:lnTo>
                <a:lnTo>
                  <a:pt x="383" y="358"/>
                </a:lnTo>
                <a:cubicBezTo>
                  <a:pt x="415" y="321"/>
                  <a:pt x="435" y="271"/>
                  <a:pt x="435" y="218"/>
                </a:cubicBezTo>
                <a:cubicBezTo>
                  <a:pt x="435" y="97"/>
                  <a:pt x="337" y="0"/>
                  <a:pt x="217" y="0"/>
                </a:cubicBezTo>
                <a:cubicBezTo>
                  <a:pt x="97" y="0"/>
                  <a:pt x="0" y="97"/>
                  <a:pt x="0" y="218"/>
                </a:cubicBezTo>
                <a:cubicBezTo>
                  <a:pt x="0" y="337"/>
                  <a:pt x="97" y="435"/>
                  <a:pt x="217" y="435"/>
                </a:cubicBezTo>
                <a:cubicBezTo>
                  <a:pt x="270" y="435"/>
                  <a:pt x="320" y="416"/>
                  <a:pt x="358" y="384"/>
                </a:cubicBezTo>
                <a:lnTo>
                  <a:pt x="358" y="384"/>
                </a:lnTo>
                <a:lnTo>
                  <a:pt x="504" y="530"/>
                </a:lnTo>
                <a:lnTo>
                  <a:pt x="504" y="530"/>
                </a:lnTo>
                <a:cubicBezTo>
                  <a:pt x="511" y="537"/>
                  <a:pt x="523" y="537"/>
                  <a:pt x="530" y="530"/>
                </a:cubicBezTo>
                <a:cubicBezTo>
                  <a:pt x="536" y="523"/>
                  <a:pt x="536" y="512"/>
                  <a:pt x="530" y="505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60" name="图片 59" descr="手机屏幕截图&#10;&#10;描述已自动生成">
            <a:extLst>
              <a:ext uri="{FF2B5EF4-FFF2-40B4-BE49-F238E27FC236}">
                <a16:creationId xmlns:a16="http://schemas.microsoft.com/office/drawing/2014/main" id="{8336698B-175A-4C9F-B90A-F4C09C84771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25" y="142256"/>
            <a:ext cx="2720075" cy="130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5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1149936-DF9D-4F7D-8D4D-1571D3BD68C7}"/>
              </a:ext>
            </a:extLst>
          </p:cNvPr>
          <p:cNvSpPr/>
          <p:nvPr/>
        </p:nvSpPr>
        <p:spPr>
          <a:xfrm>
            <a:off x="7246669" y="425077"/>
            <a:ext cx="491725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Finding &amp; Object Detection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A7F97D43-B265-4261-982B-ED9A62355E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31" y="-4877567"/>
            <a:ext cx="2829343" cy="1359357"/>
          </a:xfrm>
          <a:prstGeom prst="rect">
            <a:avLst/>
          </a:prstGeom>
        </p:spPr>
      </p:pic>
      <p:pic>
        <p:nvPicPr>
          <p:cNvPr id="3" name="图片 2" descr="图片包含 游戏机, 房间&#10;&#10;描述已自动生成">
            <a:extLst>
              <a:ext uri="{FF2B5EF4-FFF2-40B4-BE49-F238E27FC236}">
                <a16:creationId xmlns:a16="http://schemas.microsoft.com/office/drawing/2014/main" id="{302BFCDA-8914-49D5-A8CF-0CDB58D1E5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17" y="-3284633"/>
            <a:ext cx="2163820" cy="285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截图里有图片&#10;&#10;描述已自动生成">
            <a:extLst>
              <a:ext uri="{FF2B5EF4-FFF2-40B4-BE49-F238E27FC236}">
                <a16:creationId xmlns:a16="http://schemas.microsoft.com/office/drawing/2014/main" id="{5353DF2D-276A-403B-AC0D-D7D4C49700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55" y="-3284632"/>
            <a:ext cx="2150895" cy="285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Freeform 7">
            <a:extLst>
              <a:ext uri="{FF2B5EF4-FFF2-40B4-BE49-F238E27FC236}">
                <a16:creationId xmlns:a16="http://schemas.microsoft.com/office/drawing/2014/main" id="{6121ED22-6DAF-47EA-93B5-A073DE57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5178" y="4184284"/>
            <a:ext cx="963711" cy="380475"/>
          </a:xfrm>
          <a:custGeom>
            <a:avLst/>
            <a:gdLst>
              <a:gd name="T0" fmla="*/ 107 w 3561"/>
              <a:gd name="T1" fmla="*/ 1406 h 1407"/>
              <a:gd name="T2" fmla="*/ 0 w 3561"/>
              <a:gd name="T3" fmla="*/ 1299 h 1407"/>
              <a:gd name="T4" fmla="*/ 1308 w 3561"/>
              <a:gd name="T5" fmla="*/ 0 h 1407"/>
              <a:gd name="T6" fmla="*/ 3560 w 3561"/>
              <a:gd name="T7" fmla="*/ 0 h 1407"/>
              <a:gd name="T8" fmla="*/ 3560 w 3561"/>
              <a:gd name="T9" fmla="*/ 152 h 1407"/>
              <a:gd name="T10" fmla="*/ 1369 w 3561"/>
              <a:gd name="T11" fmla="*/ 152 h 1407"/>
              <a:gd name="T12" fmla="*/ 107 w 3561"/>
              <a:gd name="T13" fmla="*/ 14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61" h="1407">
                <a:moveTo>
                  <a:pt x="107" y="1406"/>
                </a:moveTo>
                <a:lnTo>
                  <a:pt x="0" y="1299"/>
                </a:lnTo>
                <a:lnTo>
                  <a:pt x="1308" y="0"/>
                </a:lnTo>
                <a:lnTo>
                  <a:pt x="3560" y="0"/>
                </a:lnTo>
                <a:lnTo>
                  <a:pt x="3560" y="152"/>
                </a:lnTo>
                <a:lnTo>
                  <a:pt x="1369" y="152"/>
                </a:lnTo>
                <a:lnTo>
                  <a:pt x="107" y="1406"/>
                </a:lnTo>
              </a:path>
            </a:pathLst>
          </a:custGeom>
          <a:solidFill>
            <a:srgbClr val="C4BAA1"/>
          </a:solidFill>
          <a:ln>
            <a:solidFill>
              <a:srgbClr val="C4BAA1"/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8" name="Freeform 1">
            <a:extLst>
              <a:ext uri="{FF2B5EF4-FFF2-40B4-BE49-F238E27FC236}">
                <a16:creationId xmlns:a16="http://schemas.microsoft.com/office/drawing/2014/main" id="{FD4FABB3-F3FC-4C20-8669-2BC806BBC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803" y="1999235"/>
            <a:ext cx="962519" cy="380475"/>
          </a:xfrm>
          <a:custGeom>
            <a:avLst/>
            <a:gdLst>
              <a:gd name="T0" fmla="*/ 105 w 3558"/>
              <a:gd name="T1" fmla="*/ 1406 h 1407"/>
              <a:gd name="T2" fmla="*/ 0 w 3558"/>
              <a:gd name="T3" fmla="*/ 1299 h 1407"/>
              <a:gd name="T4" fmla="*/ 1304 w 3558"/>
              <a:gd name="T5" fmla="*/ 0 h 1407"/>
              <a:gd name="T6" fmla="*/ 3557 w 3558"/>
              <a:gd name="T7" fmla="*/ 0 h 1407"/>
              <a:gd name="T8" fmla="*/ 3557 w 3558"/>
              <a:gd name="T9" fmla="*/ 152 h 1407"/>
              <a:gd name="T10" fmla="*/ 1366 w 3558"/>
              <a:gd name="T11" fmla="*/ 152 h 1407"/>
              <a:gd name="T12" fmla="*/ 105 w 3558"/>
              <a:gd name="T13" fmla="*/ 14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8" h="1407">
                <a:moveTo>
                  <a:pt x="105" y="1406"/>
                </a:moveTo>
                <a:lnTo>
                  <a:pt x="0" y="1299"/>
                </a:lnTo>
                <a:lnTo>
                  <a:pt x="1304" y="0"/>
                </a:lnTo>
                <a:lnTo>
                  <a:pt x="3557" y="0"/>
                </a:lnTo>
                <a:lnTo>
                  <a:pt x="3557" y="152"/>
                </a:lnTo>
                <a:lnTo>
                  <a:pt x="1366" y="152"/>
                </a:lnTo>
                <a:lnTo>
                  <a:pt x="105" y="1406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3EAB4B91-2A7C-4C89-862F-E6E7D7C89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089" y="3649949"/>
            <a:ext cx="718013" cy="40552"/>
          </a:xfrm>
          <a:custGeom>
            <a:avLst/>
            <a:gdLst>
              <a:gd name="T0" fmla="*/ 2652 w 2653"/>
              <a:gd name="T1" fmla="*/ 149 h 150"/>
              <a:gd name="T2" fmla="*/ 0 w 2653"/>
              <a:gd name="T3" fmla="*/ 149 h 150"/>
              <a:gd name="T4" fmla="*/ 0 w 2653"/>
              <a:gd name="T5" fmla="*/ 0 h 150"/>
              <a:gd name="T6" fmla="*/ 2652 w 2653"/>
              <a:gd name="T7" fmla="*/ 0 h 150"/>
              <a:gd name="T8" fmla="*/ 2652 w 2653"/>
              <a:gd name="T9" fmla="*/ 14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3" h="150">
                <a:moveTo>
                  <a:pt x="2652" y="149"/>
                </a:moveTo>
                <a:lnTo>
                  <a:pt x="0" y="149"/>
                </a:lnTo>
                <a:lnTo>
                  <a:pt x="0" y="0"/>
                </a:lnTo>
                <a:lnTo>
                  <a:pt x="2652" y="0"/>
                </a:lnTo>
                <a:lnTo>
                  <a:pt x="2652" y="149"/>
                </a:lnTo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8315F7C4-819C-4C7D-83BC-81D07BA35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73" y="3455536"/>
            <a:ext cx="1096102" cy="1096103"/>
          </a:xfrm>
          <a:custGeom>
            <a:avLst/>
            <a:gdLst>
              <a:gd name="T0" fmla="*/ 3524 w 4053"/>
              <a:gd name="T1" fmla="*/ 1619 h 4052"/>
              <a:gd name="T2" fmla="*/ 3375 w 4053"/>
              <a:gd name="T3" fmla="*/ 1253 h 4052"/>
              <a:gd name="T4" fmla="*/ 3591 w 4053"/>
              <a:gd name="T5" fmla="*/ 936 h 4052"/>
              <a:gd name="T6" fmla="*/ 3591 w 4053"/>
              <a:gd name="T7" fmla="*/ 728 h 4052"/>
              <a:gd name="T8" fmla="*/ 3220 w 4053"/>
              <a:gd name="T9" fmla="*/ 424 h 4052"/>
              <a:gd name="T10" fmla="*/ 2933 w 4053"/>
              <a:gd name="T11" fmla="*/ 638 h 4052"/>
              <a:gd name="T12" fmla="*/ 2520 w 4053"/>
              <a:gd name="T13" fmla="*/ 585 h 4052"/>
              <a:gd name="T14" fmla="*/ 2368 w 4053"/>
              <a:gd name="T15" fmla="*/ 405 h 4052"/>
              <a:gd name="T16" fmla="*/ 2315 w 4053"/>
              <a:gd name="T17" fmla="*/ 50 h 4052"/>
              <a:gd name="T18" fmla="*/ 1836 w 4053"/>
              <a:gd name="T19" fmla="*/ 2 h 4052"/>
              <a:gd name="T20" fmla="*/ 1690 w 4053"/>
              <a:gd name="T21" fmla="*/ 149 h 4052"/>
              <a:gd name="T22" fmla="*/ 1620 w 4053"/>
              <a:gd name="T23" fmla="*/ 528 h 4052"/>
              <a:gd name="T24" fmla="*/ 1254 w 4053"/>
              <a:gd name="T25" fmla="*/ 680 h 4052"/>
              <a:gd name="T26" fmla="*/ 937 w 4053"/>
              <a:gd name="T27" fmla="*/ 461 h 4052"/>
              <a:gd name="T28" fmla="*/ 729 w 4053"/>
              <a:gd name="T29" fmla="*/ 461 h 4052"/>
              <a:gd name="T30" fmla="*/ 422 w 4053"/>
              <a:gd name="T31" fmla="*/ 832 h 4052"/>
              <a:gd name="T32" fmla="*/ 636 w 4053"/>
              <a:gd name="T33" fmla="*/ 1118 h 4052"/>
              <a:gd name="T34" fmla="*/ 585 w 4053"/>
              <a:gd name="T35" fmla="*/ 1531 h 4052"/>
              <a:gd name="T36" fmla="*/ 403 w 4053"/>
              <a:gd name="T37" fmla="*/ 1686 h 4052"/>
              <a:gd name="T38" fmla="*/ 48 w 4053"/>
              <a:gd name="T39" fmla="*/ 1737 h 4052"/>
              <a:gd name="T40" fmla="*/ 0 w 4053"/>
              <a:gd name="T41" fmla="*/ 2215 h 4052"/>
              <a:gd name="T42" fmla="*/ 149 w 4053"/>
              <a:gd name="T43" fmla="*/ 2364 h 4052"/>
              <a:gd name="T44" fmla="*/ 526 w 4053"/>
              <a:gd name="T45" fmla="*/ 2434 h 4052"/>
              <a:gd name="T46" fmla="*/ 678 w 4053"/>
              <a:gd name="T47" fmla="*/ 2797 h 4052"/>
              <a:gd name="T48" fmla="*/ 462 w 4053"/>
              <a:gd name="T49" fmla="*/ 3115 h 4052"/>
              <a:gd name="T50" fmla="*/ 462 w 4053"/>
              <a:gd name="T51" fmla="*/ 3325 h 4052"/>
              <a:gd name="T52" fmla="*/ 833 w 4053"/>
              <a:gd name="T53" fmla="*/ 3629 h 4052"/>
              <a:gd name="T54" fmla="*/ 1120 w 4053"/>
              <a:gd name="T55" fmla="*/ 3415 h 4052"/>
              <a:gd name="T56" fmla="*/ 1530 w 4053"/>
              <a:gd name="T57" fmla="*/ 3469 h 4052"/>
              <a:gd name="T58" fmla="*/ 1685 w 4053"/>
              <a:gd name="T59" fmla="*/ 3649 h 4052"/>
              <a:gd name="T60" fmla="*/ 1738 w 4053"/>
              <a:gd name="T61" fmla="*/ 4003 h 4052"/>
              <a:gd name="T62" fmla="*/ 2216 w 4053"/>
              <a:gd name="T63" fmla="*/ 4051 h 4052"/>
              <a:gd name="T64" fmla="*/ 2362 w 4053"/>
              <a:gd name="T65" fmla="*/ 3902 h 4052"/>
              <a:gd name="T66" fmla="*/ 2433 w 4053"/>
              <a:gd name="T67" fmla="*/ 3525 h 4052"/>
              <a:gd name="T68" fmla="*/ 2798 w 4053"/>
              <a:gd name="T69" fmla="*/ 3373 h 4052"/>
              <a:gd name="T70" fmla="*/ 3116 w 4053"/>
              <a:gd name="T71" fmla="*/ 3592 h 4052"/>
              <a:gd name="T72" fmla="*/ 3324 w 4053"/>
              <a:gd name="T73" fmla="*/ 3592 h 4052"/>
              <a:gd name="T74" fmla="*/ 3628 w 4053"/>
              <a:gd name="T75" fmla="*/ 3218 h 4052"/>
              <a:gd name="T76" fmla="*/ 3414 w 4053"/>
              <a:gd name="T77" fmla="*/ 2932 h 4052"/>
              <a:gd name="T78" fmla="*/ 3468 w 4053"/>
              <a:gd name="T79" fmla="*/ 2521 h 4052"/>
              <a:gd name="T80" fmla="*/ 3650 w 4053"/>
              <a:gd name="T81" fmla="*/ 2366 h 4052"/>
              <a:gd name="T82" fmla="*/ 4005 w 4053"/>
              <a:gd name="T83" fmla="*/ 2316 h 4052"/>
              <a:gd name="T84" fmla="*/ 4050 w 4053"/>
              <a:gd name="T85" fmla="*/ 1838 h 4052"/>
              <a:gd name="T86" fmla="*/ 3903 w 4053"/>
              <a:gd name="T87" fmla="*/ 1689 h 4052"/>
              <a:gd name="T88" fmla="*/ 1777 w 4053"/>
              <a:gd name="T89" fmla="*/ 2988 h 4052"/>
              <a:gd name="T90" fmla="*/ 1432 w 4053"/>
              <a:gd name="T91" fmla="*/ 2822 h 4052"/>
              <a:gd name="T92" fmla="*/ 1176 w 4053"/>
              <a:gd name="T93" fmla="*/ 2541 h 4052"/>
              <a:gd name="T94" fmla="*/ 1044 w 4053"/>
              <a:gd name="T95" fmla="*/ 2178 h 4052"/>
              <a:gd name="T96" fmla="*/ 1052 w 4053"/>
              <a:gd name="T97" fmla="*/ 1826 h 4052"/>
              <a:gd name="T98" fmla="*/ 1201 w 4053"/>
              <a:gd name="T99" fmla="*/ 1469 h 4052"/>
              <a:gd name="T100" fmla="*/ 1471 w 4053"/>
              <a:gd name="T101" fmla="*/ 1202 h 4052"/>
              <a:gd name="T102" fmla="*/ 1825 w 4053"/>
              <a:gd name="T103" fmla="*/ 1052 h 4052"/>
              <a:gd name="T104" fmla="*/ 2177 w 4053"/>
              <a:gd name="T105" fmla="*/ 1043 h 4052"/>
              <a:gd name="T106" fmla="*/ 2542 w 4053"/>
              <a:gd name="T107" fmla="*/ 1174 h 4052"/>
              <a:gd name="T108" fmla="*/ 2824 w 4053"/>
              <a:gd name="T109" fmla="*/ 1430 h 4052"/>
              <a:gd name="T110" fmla="*/ 2989 w 4053"/>
              <a:gd name="T111" fmla="*/ 1776 h 4052"/>
              <a:gd name="T112" fmla="*/ 3015 w 4053"/>
              <a:gd name="T113" fmla="*/ 2127 h 4052"/>
              <a:gd name="T114" fmla="*/ 2900 w 4053"/>
              <a:gd name="T115" fmla="*/ 2499 h 4052"/>
              <a:gd name="T116" fmla="*/ 2658 w 4053"/>
              <a:gd name="T117" fmla="*/ 2794 h 4052"/>
              <a:gd name="T118" fmla="*/ 2320 w 4053"/>
              <a:gd name="T119" fmla="*/ 2977 h 4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53" h="4052">
                <a:moveTo>
                  <a:pt x="3887" y="1689"/>
                </a:moveTo>
                <a:lnTo>
                  <a:pt x="3684" y="1689"/>
                </a:lnTo>
                <a:lnTo>
                  <a:pt x="3684" y="1689"/>
                </a:lnTo>
                <a:lnTo>
                  <a:pt x="3650" y="1686"/>
                </a:lnTo>
                <a:lnTo>
                  <a:pt x="3617" y="1675"/>
                </a:lnTo>
                <a:lnTo>
                  <a:pt x="3583" y="1661"/>
                </a:lnTo>
                <a:lnTo>
                  <a:pt x="3552" y="1641"/>
                </a:lnTo>
                <a:lnTo>
                  <a:pt x="3524" y="1619"/>
                </a:lnTo>
                <a:lnTo>
                  <a:pt x="3501" y="1593"/>
                </a:lnTo>
                <a:lnTo>
                  <a:pt x="3482" y="1562"/>
                </a:lnTo>
                <a:lnTo>
                  <a:pt x="3468" y="1531"/>
                </a:lnTo>
                <a:lnTo>
                  <a:pt x="3397" y="1357"/>
                </a:lnTo>
                <a:lnTo>
                  <a:pt x="3397" y="1357"/>
                </a:lnTo>
                <a:lnTo>
                  <a:pt x="3383" y="1323"/>
                </a:lnTo>
                <a:lnTo>
                  <a:pt x="3375" y="1290"/>
                </a:lnTo>
                <a:lnTo>
                  <a:pt x="3375" y="1253"/>
                </a:lnTo>
                <a:lnTo>
                  <a:pt x="3377" y="1219"/>
                </a:lnTo>
                <a:lnTo>
                  <a:pt x="3386" y="1182"/>
                </a:lnTo>
                <a:lnTo>
                  <a:pt x="3397" y="1149"/>
                </a:lnTo>
                <a:lnTo>
                  <a:pt x="3414" y="1118"/>
                </a:lnTo>
                <a:lnTo>
                  <a:pt x="3437" y="1094"/>
                </a:lnTo>
                <a:lnTo>
                  <a:pt x="3580" y="950"/>
                </a:lnTo>
                <a:lnTo>
                  <a:pt x="3580" y="950"/>
                </a:lnTo>
                <a:lnTo>
                  <a:pt x="3591" y="936"/>
                </a:lnTo>
                <a:lnTo>
                  <a:pt x="3602" y="925"/>
                </a:lnTo>
                <a:lnTo>
                  <a:pt x="3617" y="894"/>
                </a:lnTo>
                <a:lnTo>
                  <a:pt x="3625" y="866"/>
                </a:lnTo>
                <a:lnTo>
                  <a:pt x="3628" y="832"/>
                </a:lnTo>
                <a:lnTo>
                  <a:pt x="3625" y="801"/>
                </a:lnTo>
                <a:lnTo>
                  <a:pt x="3617" y="770"/>
                </a:lnTo>
                <a:lnTo>
                  <a:pt x="3602" y="742"/>
                </a:lnTo>
                <a:lnTo>
                  <a:pt x="3591" y="728"/>
                </a:lnTo>
                <a:lnTo>
                  <a:pt x="3580" y="717"/>
                </a:lnTo>
                <a:lnTo>
                  <a:pt x="3335" y="472"/>
                </a:lnTo>
                <a:lnTo>
                  <a:pt x="3335" y="472"/>
                </a:lnTo>
                <a:lnTo>
                  <a:pt x="3324" y="461"/>
                </a:lnTo>
                <a:lnTo>
                  <a:pt x="3310" y="453"/>
                </a:lnTo>
                <a:lnTo>
                  <a:pt x="3282" y="436"/>
                </a:lnTo>
                <a:lnTo>
                  <a:pt x="3251" y="427"/>
                </a:lnTo>
                <a:lnTo>
                  <a:pt x="3220" y="424"/>
                </a:lnTo>
                <a:lnTo>
                  <a:pt x="3189" y="427"/>
                </a:lnTo>
                <a:lnTo>
                  <a:pt x="3158" y="436"/>
                </a:lnTo>
                <a:lnTo>
                  <a:pt x="3127" y="453"/>
                </a:lnTo>
                <a:lnTo>
                  <a:pt x="3116" y="461"/>
                </a:lnTo>
                <a:lnTo>
                  <a:pt x="3102" y="472"/>
                </a:lnTo>
                <a:lnTo>
                  <a:pt x="2959" y="615"/>
                </a:lnTo>
                <a:lnTo>
                  <a:pt x="2959" y="615"/>
                </a:lnTo>
                <a:lnTo>
                  <a:pt x="2933" y="638"/>
                </a:lnTo>
                <a:lnTo>
                  <a:pt x="2902" y="655"/>
                </a:lnTo>
                <a:lnTo>
                  <a:pt x="2869" y="669"/>
                </a:lnTo>
                <a:lnTo>
                  <a:pt x="2835" y="677"/>
                </a:lnTo>
                <a:lnTo>
                  <a:pt x="2798" y="680"/>
                </a:lnTo>
                <a:lnTo>
                  <a:pt x="2762" y="677"/>
                </a:lnTo>
                <a:lnTo>
                  <a:pt x="2728" y="669"/>
                </a:lnTo>
                <a:lnTo>
                  <a:pt x="2694" y="658"/>
                </a:lnTo>
                <a:lnTo>
                  <a:pt x="2520" y="585"/>
                </a:lnTo>
                <a:lnTo>
                  <a:pt x="2520" y="585"/>
                </a:lnTo>
                <a:lnTo>
                  <a:pt x="2489" y="570"/>
                </a:lnTo>
                <a:lnTo>
                  <a:pt x="2461" y="551"/>
                </a:lnTo>
                <a:lnTo>
                  <a:pt x="2433" y="528"/>
                </a:lnTo>
                <a:lnTo>
                  <a:pt x="2410" y="500"/>
                </a:lnTo>
                <a:lnTo>
                  <a:pt x="2391" y="469"/>
                </a:lnTo>
                <a:lnTo>
                  <a:pt x="2376" y="439"/>
                </a:lnTo>
                <a:lnTo>
                  <a:pt x="2368" y="405"/>
                </a:lnTo>
                <a:lnTo>
                  <a:pt x="2362" y="368"/>
                </a:lnTo>
                <a:lnTo>
                  <a:pt x="2362" y="166"/>
                </a:lnTo>
                <a:lnTo>
                  <a:pt x="2362" y="166"/>
                </a:lnTo>
                <a:lnTo>
                  <a:pt x="2362" y="149"/>
                </a:lnTo>
                <a:lnTo>
                  <a:pt x="2360" y="132"/>
                </a:lnTo>
                <a:lnTo>
                  <a:pt x="2351" y="101"/>
                </a:lnTo>
                <a:lnTo>
                  <a:pt x="2334" y="73"/>
                </a:lnTo>
                <a:lnTo>
                  <a:pt x="2315" y="50"/>
                </a:lnTo>
                <a:lnTo>
                  <a:pt x="2289" y="28"/>
                </a:lnTo>
                <a:lnTo>
                  <a:pt x="2261" y="14"/>
                </a:lnTo>
                <a:lnTo>
                  <a:pt x="2230" y="5"/>
                </a:lnTo>
                <a:lnTo>
                  <a:pt x="2216" y="2"/>
                </a:lnTo>
                <a:lnTo>
                  <a:pt x="2199" y="0"/>
                </a:lnTo>
                <a:lnTo>
                  <a:pt x="1853" y="0"/>
                </a:lnTo>
                <a:lnTo>
                  <a:pt x="1853" y="0"/>
                </a:lnTo>
                <a:lnTo>
                  <a:pt x="1836" y="2"/>
                </a:lnTo>
                <a:lnTo>
                  <a:pt x="1820" y="5"/>
                </a:lnTo>
                <a:lnTo>
                  <a:pt x="1789" y="14"/>
                </a:lnTo>
                <a:lnTo>
                  <a:pt x="1761" y="28"/>
                </a:lnTo>
                <a:lnTo>
                  <a:pt x="1738" y="50"/>
                </a:lnTo>
                <a:lnTo>
                  <a:pt x="1716" y="73"/>
                </a:lnTo>
                <a:lnTo>
                  <a:pt x="1702" y="101"/>
                </a:lnTo>
                <a:lnTo>
                  <a:pt x="1690" y="132"/>
                </a:lnTo>
                <a:lnTo>
                  <a:pt x="1690" y="149"/>
                </a:lnTo>
                <a:lnTo>
                  <a:pt x="1688" y="166"/>
                </a:lnTo>
                <a:lnTo>
                  <a:pt x="1688" y="368"/>
                </a:lnTo>
                <a:lnTo>
                  <a:pt x="1688" y="368"/>
                </a:lnTo>
                <a:lnTo>
                  <a:pt x="1685" y="405"/>
                </a:lnTo>
                <a:lnTo>
                  <a:pt x="1676" y="439"/>
                </a:lnTo>
                <a:lnTo>
                  <a:pt x="1662" y="469"/>
                </a:lnTo>
                <a:lnTo>
                  <a:pt x="1643" y="500"/>
                </a:lnTo>
                <a:lnTo>
                  <a:pt x="1620" y="528"/>
                </a:lnTo>
                <a:lnTo>
                  <a:pt x="1592" y="551"/>
                </a:lnTo>
                <a:lnTo>
                  <a:pt x="1564" y="570"/>
                </a:lnTo>
                <a:lnTo>
                  <a:pt x="1530" y="585"/>
                </a:lnTo>
                <a:lnTo>
                  <a:pt x="1356" y="658"/>
                </a:lnTo>
                <a:lnTo>
                  <a:pt x="1356" y="658"/>
                </a:lnTo>
                <a:lnTo>
                  <a:pt x="1325" y="669"/>
                </a:lnTo>
                <a:lnTo>
                  <a:pt x="1291" y="677"/>
                </a:lnTo>
                <a:lnTo>
                  <a:pt x="1254" y="680"/>
                </a:lnTo>
                <a:lnTo>
                  <a:pt x="1218" y="677"/>
                </a:lnTo>
                <a:lnTo>
                  <a:pt x="1184" y="669"/>
                </a:lnTo>
                <a:lnTo>
                  <a:pt x="1150" y="655"/>
                </a:lnTo>
                <a:lnTo>
                  <a:pt x="1120" y="638"/>
                </a:lnTo>
                <a:lnTo>
                  <a:pt x="1091" y="615"/>
                </a:lnTo>
                <a:lnTo>
                  <a:pt x="948" y="472"/>
                </a:lnTo>
                <a:lnTo>
                  <a:pt x="948" y="472"/>
                </a:lnTo>
                <a:lnTo>
                  <a:pt x="937" y="461"/>
                </a:lnTo>
                <a:lnTo>
                  <a:pt x="923" y="453"/>
                </a:lnTo>
                <a:lnTo>
                  <a:pt x="894" y="436"/>
                </a:lnTo>
                <a:lnTo>
                  <a:pt x="864" y="427"/>
                </a:lnTo>
                <a:lnTo>
                  <a:pt x="833" y="424"/>
                </a:lnTo>
                <a:lnTo>
                  <a:pt x="802" y="427"/>
                </a:lnTo>
                <a:lnTo>
                  <a:pt x="771" y="436"/>
                </a:lnTo>
                <a:lnTo>
                  <a:pt x="740" y="453"/>
                </a:lnTo>
                <a:lnTo>
                  <a:pt x="729" y="461"/>
                </a:lnTo>
                <a:lnTo>
                  <a:pt x="715" y="472"/>
                </a:lnTo>
                <a:lnTo>
                  <a:pt x="473" y="717"/>
                </a:lnTo>
                <a:lnTo>
                  <a:pt x="473" y="717"/>
                </a:lnTo>
                <a:lnTo>
                  <a:pt x="462" y="728"/>
                </a:lnTo>
                <a:lnTo>
                  <a:pt x="450" y="742"/>
                </a:lnTo>
                <a:lnTo>
                  <a:pt x="436" y="770"/>
                </a:lnTo>
                <a:lnTo>
                  <a:pt x="428" y="801"/>
                </a:lnTo>
                <a:lnTo>
                  <a:pt x="422" y="832"/>
                </a:lnTo>
                <a:lnTo>
                  <a:pt x="428" y="866"/>
                </a:lnTo>
                <a:lnTo>
                  <a:pt x="436" y="894"/>
                </a:lnTo>
                <a:lnTo>
                  <a:pt x="450" y="925"/>
                </a:lnTo>
                <a:lnTo>
                  <a:pt x="462" y="936"/>
                </a:lnTo>
                <a:lnTo>
                  <a:pt x="473" y="950"/>
                </a:lnTo>
                <a:lnTo>
                  <a:pt x="616" y="1094"/>
                </a:lnTo>
                <a:lnTo>
                  <a:pt x="616" y="1094"/>
                </a:lnTo>
                <a:lnTo>
                  <a:pt x="636" y="1118"/>
                </a:lnTo>
                <a:lnTo>
                  <a:pt x="655" y="1149"/>
                </a:lnTo>
                <a:lnTo>
                  <a:pt x="667" y="1182"/>
                </a:lnTo>
                <a:lnTo>
                  <a:pt x="675" y="1219"/>
                </a:lnTo>
                <a:lnTo>
                  <a:pt x="678" y="1253"/>
                </a:lnTo>
                <a:lnTo>
                  <a:pt x="675" y="1290"/>
                </a:lnTo>
                <a:lnTo>
                  <a:pt x="670" y="1323"/>
                </a:lnTo>
                <a:lnTo>
                  <a:pt x="655" y="1357"/>
                </a:lnTo>
                <a:lnTo>
                  <a:pt x="585" y="1531"/>
                </a:lnTo>
                <a:lnTo>
                  <a:pt x="585" y="1531"/>
                </a:lnTo>
                <a:lnTo>
                  <a:pt x="571" y="1562"/>
                </a:lnTo>
                <a:lnTo>
                  <a:pt x="551" y="1593"/>
                </a:lnTo>
                <a:lnTo>
                  <a:pt x="526" y="1619"/>
                </a:lnTo>
                <a:lnTo>
                  <a:pt x="501" y="1641"/>
                </a:lnTo>
                <a:lnTo>
                  <a:pt x="470" y="1661"/>
                </a:lnTo>
                <a:lnTo>
                  <a:pt x="436" y="1675"/>
                </a:lnTo>
                <a:lnTo>
                  <a:pt x="403" y="1686"/>
                </a:lnTo>
                <a:lnTo>
                  <a:pt x="369" y="1689"/>
                </a:lnTo>
                <a:lnTo>
                  <a:pt x="166" y="1689"/>
                </a:lnTo>
                <a:lnTo>
                  <a:pt x="166" y="1689"/>
                </a:lnTo>
                <a:lnTo>
                  <a:pt x="149" y="1689"/>
                </a:lnTo>
                <a:lnTo>
                  <a:pt x="133" y="1692"/>
                </a:lnTo>
                <a:lnTo>
                  <a:pt x="102" y="1700"/>
                </a:lnTo>
                <a:lnTo>
                  <a:pt x="73" y="1717"/>
                </a:lnTo>
                <a:lnTo>
                  <a:pt x="48" y="1737"/>
                </a:lnTo>
                <a:lnTo>
                  <a:pt x="28" y="1762"/>
                </a:lnTo>
                <a:lnTo>
                  <a:pt x="14" y="1790"/>
                </a:lnTo>
                <a:lnTo>
                  <a:pt x="3" y="1821"/>
                </a:lnTo>
                <a:lnTo>
                  <a:pt x="0" y="1838"/>
                </a:lnTo>
                <a:lnTo>
                  <a:pt x="0" y="1855"/>
                </a:lnTo>
                <a:lnTo>
                  <a:pt x="0" y="2198"/>
                </a:lnTo>
                <a:lnTo>
                  <a:pt x="0" y="2198"/>
                </a:lnTo>
                <a:lnTo>
                  <a:pt x="0" y="2215"/>
                </a:lnTo>
                <a:lnTo>
                  <a:pt x="3" y="2232"/>
                </a:lnTo>
                <a:lnTo>
                  <a:pt x="14" y="2262"/>
                </a:lnTo>
                <a:lnTo>
                  <a:pt x="28" y="2291"/>
                </a:lnTo>
                <a:lnTo>
                  <a:pt x="48" y="2316"/>
                </a:lnTo>
                <a:lnTo>
                  <a:pt x="73" y="2335"/>
                </a:lnTo>
                <a:lnTo>
                  <a:pt x="102" y="2350"/>
                </a:lnTo>
                <a:lnTo>
                  <a:pt x="133" y="2361"/>
                </a:lnTo>
                <a:lnTo>
                  <a:pt x="149" y="2364"/>
                </a:lnTo>
                <a:lnTo>
                  <a:pt x="166" y="2364"/>
                </a:lnTo>
                <a:lnTo>
                  <a:pt x="369" y="2364"/>
                </a:lnTo>
                <a:lnTo>
                  <a:pt x="369" y="2364"/>
                </a:lnTo>
                <a:lnTo>
                  <a:pt x="403" y="2366"/>
                </a:lnTo>
                <a:lnTo>
                  <a:pt x="436" y="2375"/>
                </a:lnTo>
                <a:lnTo>
                  <a:pt x="470" y="2392"/>
                </a:lnTo>
                <a:lnTo>
                  <a:pt x="501" y="2408"/>
                </a:lnTo>
                <a:lnTo>
                  <a:pt x="526" y="2434"/>
                </a:lnTo>
                <a:lnTo>
                  <a:pt x="551" y="2459"/>
                </a:lnTo>
                <a:lnTo>
                  <a:pt x="571" y="2490"/>
                </a:lnTo>
                <a:lnTo>
                  <a:pt x="585" y="2521"/>
                </a:lnTo>
                <a:lnTo>
                  <a:pt x="655" y="2695"/>
                </a:lnTo>
                <a:lnTo>
                  <a:pt x="655" y="2695"/>
                </a:lnTo>
                <a:lnTo>
                  <a:pt x="670" y="2726"/>
                </a:lnTo>
                <a:lnTo>
                  <a:pt x="675" y="2763"/>
                </a:lnTo>
                <a:lnTo>
                  <a:pt x="678" y="2797"/>
                </a:lnTo>
                <a:lnTo>
                  <a:pt x="675" y="2833"/>
                </a:lnTo>
                <a:lnTo>
                  <a:pt x="667" y="2870"/>
                </a:lnTo>
                <a:lnTo>
                  <a:pt x="655" y="2901"/>
                </a:lnTo>
                <a:lnTo>
                  <a:pt x="636" y="2932"/>
                </a:lnTo>
                <a:lnTo>
                  <a:pt x="616" y="2960"/>
                </a:lnTo>
                <a:lnTo>
                  <a:pt x="473" y="3103"/>
                </a:lnTo>
                <a:lnTo>
                  <a:pt x="473" y="3103"/>
                </a:lnTo>
                <a:lnTo>
                  <a:pt x="462" y="3115"/>
                </a:lnTo>
                <a:lnTo>
                  <a:pt x="450" y="3129"/>
                </a:lnTo>
                <a:lnTo>
                  <a:pt x="436" y="3157"/>
                </a:lnTo>
                <a:lnTo>
                  <a:pt x="428" y="3188"/>
                </a:lnTo>
                <a:lnTo>
                  <a:pt x="422" y="3218"/>
                </a:lnTo>
                <a:lnTo>
                  <a:pt x="428" y="3252"/>
                </a:lnTo>
                <a:lnTo>
                  <a:pt x="436" y="3283"/>
                </a:lnTo>
                <a:lnTo>
                  <a:pt x="450" y="3311"/>
                </a:lnTo>
                <a:lnTo>
                  <a:pt x="462" y="3325"/>
                </a:lnTo>
                <a:lnTo>
                  <a:pt x="473" y="3336"/>
                </a:lnTo>
                <a:lnTo>
                  <a:pt x="715" y="3581"/>
                </a:lnTo>
                <a:lnTo>
                  <a:pt x="715" y="3581"/>
                </a:lnTo>
                <a:lnTo>
                  <a:pt x="729" y="3592"/>
                </a:lnTo>
                <a:lnTo>
                  <a:pt x="740" y="3601"/>
                </a:lnTo>
                <a:lnTo>
                  <a:pt x="771" y="3615"/>
                </a:lnTo>
                <a:lnTo>
                  <a:pt x="802" y="3626"/>
                </a:lnTo>
                <a:lnTo>
                  <a:pt x="833" y="3629"/>
                </a:lnTo>
                <a:lnTo>
                  <a:pt x="864" y="3626"/>
                </a:lnTo>
                <a:lnTo>
                  <a:pt x="894" y="3615"/>
                </a:lnTo>
                <a:lnTo>
                  <a:pt x="923" y="3601"/>
                </a:lnTo>
                <a:lnTo>
                  <a:pt x="937" y="3592"/>
                </a:lnTo>
                <a:lnTo>
                  <a:pt x="948" y="3581"/>
                </a:lnTo>
                <a:lnTo>
                  <a:pt x="1091" y="3438"/>
                </a:lnTo>
                <a:lnTo>
                  <a:pt x="1091" y="3438"/>
                </a:lnTo>
                <a:lnTo>
                  <a:pt x="1120" y="3415"/>
                </a:lnTo>
                <a:lnTo>
                  <a:pt x="1150" y="3398"/>
                </a:lnTo>
                <a:lnTo>
                  <a:pt x="1184" y="3384"/>
                </a:lnTo>
                <a:lnTo>
                  <a:pt x="1218" y="3376"/>
                </a:lnTo>
                <a:lnTo>
                  <a:pt x="1254" y="3373"/>
                </a:lnTo>
                <a:lnTo>
                  <a:pt x="1291" y="3376"/>
                </a:lnTo>
                <a:lnTo>
                  <a:pt x="1325" y="3384"/>
                </a:lnTo>
                <a:lnTo>
                  <a:pt x="1356" y="3396"/>
                </a:lnTo>
                <a:lnTo>
                  <a:pt x="1530" y="3469"/>
                </a:lnTo>
                <a:lnTo>
                  <a:pt x="1530" y="3469"/>
                </a:lnTo>
                <a:lnTo>
                  <a:pt x="1564" y="3480"/>
                </a:lnTo>
                <a:lnTo>
                  <a:pt x="1592" y="3500"/>
                </a:lnTo>
                <a:lnTo>
                  <a:pt x="1620" y="3525"/>
                </a:lnTo>
                <a:lnTo>
                  <a:pt x="1643" y="3553"/>
                </a:lnTo>
                <a:lnTo>
                  <a:pt x="1662" y="3581"/>
                </a:lnTo>
                <a:lnTo>
                  <a:pt x="1676" y="3615"/>
                </a:lnTo>
                <a:lnTo>
                  <a:pt x="1685" y="3649"/>
                </a:lnTo>
                <a:lnTo>
                  <a:pt x="1688" y="3682"/>
                </a:lnTo>
                <a:lnTo>
                  <a:pt x="1688" y="3888"/>
                </a:lnTo>
                <a:lnTo>
                  <a:pt x="1688" y="3888"/>
                </a:lnTo>
                <a:lnTo>
                  <a:pt x="1690" y="3902"/>
                </a:lnTo>
                <a:lnTo>
                  <a:pt x="1690" y="3919"/>
                </a:lnTo>
                <a:lnTo>
                  <a:pt x="1702" y="3949"/>
                </a:lnTo>
                <a:lnTo>
                  <a:pt x="1716" y="3978"/>
                </a:lnTo>
                <a:lnTo>
                  <a:pt x="1738" y="4003"/>
                </a:lnTo>
                <a:lnTo>
                  <a:pt x="1761" y="4023"/>
                </a:lnTo>
                <a:lnTo>
                  <a:pt x="1789" y="4040"/>
                </a:lnTo>
                <a:lnTo>
                  <a:pt x="1820" y="4048"/>
                </a:lnTo>
                <a:lnTo>
                  <a:pt x="1836" y="4051"/>
                </a:lnTo>
                <a:lnTo>
                  <a:pt x="1853" y="4051"/>
                </a:lnTo>
                <a:lnTo>
                  <a:pt x="2199" y="4051"/>
                </a:lnTo>
                <a:lnTo>
                  <a:pt x="2199" y="4051"/>
                </a:lnTo>
                <a:lnTo>
                  <a:pt x="2216" y="4051"/>
                </a:lnTo>
                <a:lnTo>
                  <a:pt x="2230" y="4048"/>
                </a:lnTo>
                <a:lnTo>
                  <a:pt x="2261" y="4040"/>
                </a:lnTo>
                <a:lnTo>
                  <a:pt x="2289" y="4023"/>
                </a:lnTo>
                <a:lnTo>
                  <a:pt x="2315" y="4003"/>
                </a:lnTo>
                <a:lnTo>
                  <a:pt x="2334" y="3978"/>
                </a:lnTo>
                <a:lnTo>
                  <a:pt x="2351" y="3949"/>
                </a:lnTo>
                <a:lnTo>
                  <a:pt x="2360" y="3919"/>
                </a:lnTo>
                <a:lnTo>
                  <a:pt x="2362" y="3902"/>
                </a:lnTo>
                <a:lnTo>
                  <a:pt x="2362" y="3888"/>
                </a:lnTo>
                <a:lnTo>
                  <a:pt x="2362" y="3682"/>
                </a:lnTo>
                <a:lnTo>
                  <a:pt x="2362" y="3682"/>
                </a:lnTo>
                <a:lnTo>
                  <a:pt x="2368" y="3649"/>
                </a:lnTo>
                <a:lnTo>
                  <a:pt x="2376" y="3615"/>
                </a:lnTo>
                <a:lnTo>
                  <a:pt x="2391" y="3581"/>
                </a:lnTo>
                <a:lnTo>
                  <a:pt x="2410" y="3553"/>
                </a:lnTo>
                <a:lnTo>
                  <a:pt x="2433" y="3525"/>
                </a:lnTo>
                <a:lnTo>
                  <a:pt x="2461" y="3500"/>
                </a:lnTo>
                <a:lnTo>
                  <a:pt x="2489" y="3480"/>
                </a:lnTo>
                <a:lnTo>
                  <a:pt x="2520" y="3469"/>
                </a:lnTo>
                <a:lnTo>
                  <a:pt x="2694" y="3396"/>
                </a:lnTo>
                <a:lnTo>
                  <a:pt x="2694" y="3396"/>
                </a:lnTo>
                <a:lnTo>
                  <a:pt x="2728" y="3384"/>
                </a:lnTo>
                <a:lnTo>
                  <a:pt x="2762" y="3376"/>
                </a:lnTo>
                <a:lnTo>
                  <a:pt x="2798" y="3373"/>
                </a:lnTo>
                <a:lnTo>
                  <a:pt x="2835" y="3376"/>
                </a:lnTo>
                <a:lnTo>
                  <a:pt x="2869" y="3384"/>
                </a:lnTo>
                <a:lnTo>
                  <a:pt x="2902" y="3398"/>
                </a:lnTo>
                <a:lnTo>
                  <a:pt x="2933" y="3415"/>
                </a:lnTo>
                <a:lnTo>
                  <a:pt x="2959" y="3438"/>
                </a:lnTo>
                <a:lnTo>
                  <a:pt x="3102" y="3581"/>
                </a:lnTo>
                <a:lnTo>
                  <a:pt x="3102" y="3581"/>
                </a:lnTo>
                <a:lnTo>
                  <a:pt x="3116" y="3592"/>
                </a:lnTo>
                <a:lnTo>
                  <a:pt x="3127" y="3601"/>
                </a:lnTo>
                <a:lnTo>
                  <a:pt x="3158" y="3615"/>
                </a:lnTo>
                <a:lnTo>
                  <a:pt x="3189" y="3626"/>
                </a:lnTo>
                <a:lnTo>
                  <a:pt x="3220" y="3629"/>
                </a:lnTo>
                <a:lnTo>
                  <a:pt x="3251" y="3626"/>
                </a:lnTo>
                <a:lnTo>
                  <a:pt x="3282" y="3615"/>
                </a:lnTo>
                <a:lnTo>
                  <a:pt x="3310" y="3601"/>
                </a:lnTo>
                <a:lnTo>
                  <a:pt x="3324" y="3592"/>
                </a:lnTo>
                <a:lnTo>
                  <a:pt x="3335" y="3581"/>
                </a:lnTo>
                <a:lnTo>
                  <a:pt x="3580" y="3336"/>
                </a:lnTo>
                <a:lnTo>
                  <a:pt x="3580" y="3336"/>
                </a:lnTo>
                <a:lnTo>
                  <a:pt x="3591" y="3325"/>
                </a:lnTo>
                <a:lnTo>
                  <a:pt x="3602" y="3311"/>
                </a:lnTo>
                <a:lnTo>
                  <a:pt x="3617" y="3283"/>
                </a:lnTo>
                <a:lnTo>
                  <a:pt x="3625" y="3252"/>
                </a:lnTo>
                <a:lnTo>
                  <a:pt x="3628" y="3218"/>
                </a:lnTo>
                <a:lnTo>
                  <a:pt x="3625" y="3188"/>
                </a:lnTo>
                <a:lnTo>
                  <a:pt x="3617" y="3157"/>
                </a:lnTo>
                <a:lnTo>
                  <a:pt x="3602" y="3129"/>
                </a:lnTo>
                <a:lnTo>
                  <a:pt x="3591" y="3115"/>
                </a:lnTo>
                <a:lnTo>
                  <a:pt x="3580" y="3103"/>
                </a:lnTo>
                <a:lnTo>
                  <a:pt x="3437" y="2960"/>
                </a:lnTo>
                <a:lnTo>
                  <a:pt x="3437" y="2960"/>
                </a:lnTo>
                <a:lnTo>
                  <a:pt x="3414" y="2932"/>
                </a:lnTo>
                <a:lnTo>
                  <a:pt x="3397" y="2901"/>
                </a:lnTo>
                <a:lnTo>
                  <a:pt x="3386" y="2870"/>
                </a:lnTo>
                <a:lnTo>
                  <a:pt x="3377" y="2833"/>
                </a:lnTo>
                <a:lnTo>
                  <a:pt x="3375" y="2797"/>
                </a:lnTo>
                <a:lnTo>
                  <a:pt x="3375" y="2763"/>
                </a:lnTo>
                <a:lnTo>
                  <a:pt x="3383" y="2726"/>
                </a:lnTo>
                <a:lnTo>
                  <a:pt x="3397" y="2695"/>
                </a:lnTo>
                <a:lnTo>
                  <a:pt x="3468" y="2521"/>
                </a:lnTo>
                <a:lnTo>
                  <a:pt x="3468" y="2521"/>
                </a:lnTo>
                <a:lnTo>
                  <a:pt x="3482" y="2490"/>
                </a:lnTo>
                <a:lnTo>
                  <a:pt x="3501" y="2459"/>
                </a:lnTo>
                <a:lnTo>
                  <a:pt x="3524" y="2434"/>
                </a:lnTo>
                <a:lnTo>
                  <a:pt x="3552" y="2408"/>
                </a:lnTo>
                <a:lnTo>
                  <a:pt x="3583" y="2392"/>
                </a:lnTo>
                <a:lnTo>
                  <a:pt x="3617" y="2375"/>
                </a:lnTo>
                <a:lnTo>
                  <a:pt x="3650" y="2366"/>
                </a:lnTo>
                <a:lnTo>
                  <a:pt x="3684" y="2364"/>
                </a:lnTo>
                <a:lnTo>
                  <a:pt x="3887" y="2364"/>
                </a:lnTo>
                <a:lnTo>
                  <a:pt x="3887" y="2364"/>
                </a:lnTo>
                <a:lnTo>
                  <a:pt x="3903" y="2364"/>
                </a:lnTo>
                <a:lnTo>
                  <a:pt x="3920" y="2361"/>
                </a:lnTo>
                <a:lnTo>
                  <a:pt x="3951" y="2350"/>
                </a:lnTo>
                <a:lnTo>
                  <a:pt x="3979" y="2335"/>
                </a:lnTo>
                <a:lnTo>
                  <a:pt x="4005" y="2316"/>
                </a:lnTo>
                <a:lnTo>
                  <a:pt x="4024" y="2291"/>
                </a:lnTo>
                <a:lnTo>
                  <a:pt x="4038" y="2262"/>
                </a:lnTo>
                <a:lnTo>
                  <a:pt x="4050" y="2232"/>
                </a:lnTo>
                <a:lnTo>
                  <a:pt x="4050" y="2215"/>
                </a:lnTo>
                <a:lnTo>
                  <a:pt x="4052" y="2198"/>
                </a:lnTo>
                <a:lnTo>
                  <a:pt x="4052" y="1855"/>
                </a:lnTo>
                <a:lnTo>
                  <a:pt x="4052" y="1855"/>
                </a:lnTo>
                <a:lnTo>
                  <a:pt x="4050" y="1838"/>
                </a:lnTo>
                <a:lnTo>
                  <a:pt x="4050" y="1821"/>
                </a:lnTo>
                <a:lnTo>
                  <a:pt x="4038" y="1790"/>
                </a:lnTo>
                <a:lnTo>
                  <a:pt x="4024" y="1762"/>
                </a:lnTo>
                <a:lnTo>
                  <a:pt x="4005" y="1737"/>
                </a:lnTo>
                <a:lnTo>
                  <a:pt x="3979" y="1717"/>
                </a:lnTo>
                <a:lnTo>
                  <a:pt x="3951" y="1700"/>
                </a:lnTo>
                <a:lnTo>
                  <a:pt x="3920" y="1692"/>
                </a:lnTo>
                <a:lnTo>
                  <a:pt x="3903" y="1689"/>
                </a:lnTo>
                <a:lnTo>
                  <a:pt x="3887" y="1689"/>
                </a:lnTo>
                <a:close/>
                <a:moveTo>
                  <a:pt x="2025" y="3019"/>
                </a:moveTo>
                <a:lnTo>
                  <a:pt x="2025" y="3019"/>
                </a:lnTo>
                <a:lnTo>
                  <a:pt x="1974" y="3019"/>
                </a:lnTo>
                <a:lnTo>
                  <a:pt x="1924" y="3016"/>
                </a:lnTo>
                <a:lnTo>
                  <a:pt x="1873" y="3007"/>
                </a:lnTo>
                <a:lnTo>
                  <a:pt x="1825" y="2999"/>
                </a:lnTo>
                <a:lnTo>
                  <a:pt x="1777" y="2988"/>
                </a:lnTo>
                <a:lnTo>
                  <a:pt x="1730" y="2977"/>
                </a:lnTo>
                <a:lnTo>
                  <a:pt x="1685" y="2960"/>
                </a:lnTo>
                <a:lnTo>
                  <a:pt x="1640" y="2943"/>
                </a:lnTo>
                <a:lnTo>
                  <a:pt x="1595" y="2923"/>
                </a:lnTo>
                <a:lnTo>
                  <a:pt x="1552" y="2901"/>
                </a:lnTo>
                <a:lnTo>
                  <a:pt x="1510" y="2875"/>
                </a:lnTo>
                <a:lnTo>
                  <a:pt x="1471" y="2850"/>
                </a:lnTo>
                <a:lnTo>
                  <a:pt x="1432" y="2822"/>
                </a:lnTo>
                <a:lnTo>
                  <a:pt x="1392" y="2794"/>
                </a:lnTo>
                <a:lnTo>
                  <a:pt x="1359" y="2763"/>
                </a:lnTo>
                <a:lnTo>
                  <a:pt x="1322" y="2729"/>
                </a:lnTo>
                <a:lnTo>
                  <a:pt x="1291" y="2695"/>
                </a:lnTo>
                <a:lnTo>
                  <a:pt x="1257" y="2659"/>
                </a:lnTo>
                <a:lnTo>
                  <a:pt x="1229" y="2620"/>
                </a:lnTo>
                <a:lnTo>
                  <a:pt x="1201" y="2583"/>
                </a:lnTo>
                <a:lnTo>
                  <a:pt x="1176" y="2541"/>
                </a:lnTo>
                <a:lnTo>
                  <a:pt x="1150" y="2499"/>
                </a:lnTo>
                <a:lnTo>
                  <a:pt x="1131" y="2456"/>
                </a:lnTo>
                <a:lnTo>
                  <a:pt x="1111" y="2411"/>
                </a:lnTo>
                <a:lnTo>
                  <a:pt x="1091" y="2366"/>
                </a:lnTo>
                <a:lnTo>
                  <a:pt x="1077" y="2321"/>
                </a:lnTo>
                <a:lnTo>
                  <a:pt x="1063" y="2274"/>
                </a:lnTo>
                <a:lnTo>
                  <a:pt x="1052" y="2226"/>
                </a:lnTo>
                <a:lnTo>
                  <a:pt x="1044" y="2178"/>
                </a:lnTo>
                <a:lnTo>
                  <a:pt x="1038" y="2127"/>
                </a:lnTo>
                <a:lnTo>
                  <a:pt x="1033" y="2077"/>
                </a:lnTo>
                <a:lnTo>
                  <a:pt x="1033" y="2026"/>
                </a:lnTo>
                <a:lnTo>
                  <a:pt x="1033" y="2026"/>
                </a:lnTo>
                <a:lnTo>
                  <a:pt x="1033" y="1976"/>
                </a:lnTo>
                <a:lnTo>
                  <a:pt x="1038" y="1925"/>
                </a:lnTo>
                <a:lnTo>
                  <a:pt x="1044" y="1874"/>
                </a:lnTo>
                <a:lnTo>
                  <a:pt x="1052" y="1826"/>
                </a:lnTo>
                <a:lnTo>
                  <a:pt x="1063" y="1776"/>
                </a:lnTo>
                <a:lnTo>
                  <a:pt x="1077" y="1731"/>
                </a:lnTo>
                <a:lnTo>
                  <a:pt x="1091" y="1683"/>
                </a:lnTo>
                <a:lnTo>
                  <a:pt x="1111" y="1638"/>
                </a:lnTo>
                <a:lnTo>
                  <a:pt x="1131" y="1596"/>
                </a:lnTo>
                <a:lnTo>
                  <a:pt x="1150" y="1551"/>
                </a:lnTo>
                <a:lnTo>
                  <a:pt x="1176" y="1509"/>
                </a:lnTo>
                <a:lnTo>
                  <a:pt x="1201" y="1469"/>
                </a:lnTo>
                <a:lnTo>
                  <a:pt x="1229" y="1430"/>
                </a:lnTo>
                <a:lnTo>
                  <a:pt x="1257" y="1394"/>
                </a:lnTo>
                <a:lnTo>
                  <a:pt x="1291" y="1357"/>
                </a:lnTo>
                <a:lnTo>
                  <a:pt x="1322" y="1323"/>
                </a:lnTo>
                <a:lnTo>
                  <a:pt x="1359" y="1290"/>
                </a:lnTo>
                <a:lnTo>
                  <a:pt x="1392" y="1258"/>
                </a:lnTo>
                <a:lnTo>
                  <a:pt x="1432" y="1227"/>
                </a:lnTo>
                <a:lnTo>
                  <a:pt x="1471" y="1202"/>
                </a:lnTo>
                <a:lnTo>
                  <a:pt x="1510" y="1174"/>
                </a:lnTo>
                <a:lnTo>
                  <a:pt x="1552" y="1152"/>
                </a:lnTo>
                <a:lnTo>
                  <a:pt x="1595" y="1129"/>
                </a:lnTo>
                <a:lnTo>
                  <a:pt x="1640" y="1110"/>
                </a:lnTo>
                <a:lnTo>
                  <a:pt x="1685" y="1094"/>
                </a:lnTo>
                <a:lnTo>
                  <a:pt x="1730" y="1077"/>
                </a:lnTo>
                <a:lnTo>
                  <a:pt x="1777" y="1063"/>
                </a:lnTo>
                <a:lnTo>
                  <a:pt x="1825" y="1052"/>
                </a:lnTo>
                <a:lnTo>
                  <a:pt x="1873" y="1043"/>
                </a:lnTo>
                <a:lnTo>
                  <a:pt x="1924" y="1037"/>
                </a:lnTo>
                <a:lnTo>
                  <a:pt x="1974" y="1035"/>
                </a:lnTo>
                <a:lnTo>
                  <a:pt x="2025" y="1032"/>
                </a:lnTo>
                <a:lnTo>
                  <a:pt x="2025" y="1032"/>
                </a:lnTo>
                <a:lnTo>
                  <a:pt x="2078" y="1035"/>
                </a:lnTo>
                <a:lnTo>
                  <a:pt x="2129" y="1037"/>
                </a:lnTo>
                <a:lnTo>
                  <a:pt x="2177" y="1043"/>
                </a:lnTo>
                <a:lnTo>
                  <a:pt x="2228" y="1052"/>
                </a:lnTo>
                <a:lnTo>
                  <a:pt x="2275" y="1063"/>
                </a:lnTo>
                <a:lnTo>
                  <a:pt x="2320" y="1077"/>
                </a:lnTo>
                <a:lnTo>
                  <a:pt x="2368" y="1094"/>
                </a:lnTo>
                <a:lnTo>
                  <a:pt x="2413" y="1110"/>
                </a:lnTo>
                <a:lnTo>
                  <a:pt x="2458" y="1129"/>
                </a:lnTo>
                <a:lnTo>
                  <a:pt x="2500" y="1152"/>
                </a:lnTo>
                <a:lnTo>
                  <a:pt x="2542" y="1174"/>
                </a:lnTo>
                <a:lnTo>
                  <a:pt x="2582" y="1202"/>
                </a:lnTo>
                <a:lnTo>
                  <a:pt x="2621" y="1227"/>
                </a:lnTo>
                <a:lnTo>
                  <a:pt x="2658" y="1258"/>
                </a:lnTo>
                <a:lnTo>
                  <a:pt x="2694" y="1290"/>
                </a:lnTo>
                <a:lnTo>
                  <a:pt x="2728" y="1323"/>
                </a:lnTo>
                <a:lnTo>
                  <a:pt x="2762" y="1357"/>
                </a:lnTo>
                <a:lnTo>
                  <a:pt x="2793" y="1394"/>
                </a:lnTo>
                <a:lnTo>
                  <a:pt x="2824" y="1430"/>
                </a:lnTo>
                <a:lnTo>
                  <a:pt x="2852" y="1469"/>
                </a:lnTo>
                <a:lnTo>
                  <a:pt x="2877" y="1509"/>
                </a:lnTo>
                <a:lnTo>
                  <a:pt x="2900" y="1551"/>
                </a:lnTo>
                <a:lnTo>
                  <a:pt x="2922" y="1596"/>
                </a:lnTo>
                <a:lnTo>
                  <a:pt x="2942" y="1638"/>
                </a:lnTo>
                <a:lnTo>
                  <a:pt x="2961" y="1683"/>
                </a:lnTo>
                <a:lnTo>
                  <a:pt x="2975" y="1731"/>
                </a:lnTo>
                <a:lnTo>
                  <a:pt x="2989" y="1776"/>
                </a:lnTo>
                <a:lnTo>
                  <a:pt x="3001" y="1826"/>
                </a:lnTo>
                <a:lnTo>
                  <a:pt x="3009" y="1874"/>
                </a:lnTo>
                <a:lnTo>
                  <a:pt x="3015" y="1925"/>
                </a:lnTo>
                <a:lnTo>
                  <a:pt x="3020" y="1976"/>
                </a:lnTo>
                <a:lnTo>
                  <a:pt x="3020" y="2026"/>
                </a:lnTo>
                <a:lnTo>
                  <a:pt x="3020" y="2026"/>
                </a:lnTo>
                <a:lnTo>
                  <a:pt x="3020" y="2077"/>
                </a:lnTo>
                <a:lnTo>
                  <a:pt x="3015" y="2127"/>
                </a:lnTo>
                <a:lnTo>
                  <a:pt x="3009" y="2178"/>
                </a:lnTo>
                <a:lnTo>
                  <a:pt x="3001" y="2226"/>
                </a:lnTo>
                <a:lnTo>
                  <a:pt x="2989" y="2274"/>
                </a:lnTo>
                <a:lnTo>
                  <a:pt x="2975" y="2321"/>
                </a:lnTo>
                <a:lnTo>
                  <a:pt x="2961" y="2366"/>
                </a:lnTo>
                <a:lnTo>
                  <a:pt x="2942" y="2411"/>
                </a:lnTo>
                <a:lnTo>
                  <a:pt x="2922" y="2456"/>
                </a:lnTo>
                <a:lnTo>
                  <a:pt x="2900" y="2499"/>
                </a:lnTo>
                <a:lnTo>
                  <a:pt x="2877" y="2541"/>
                </a:lnTo>
                <a:lnTo>
                  <a:pt x="2852" y="2583"/>
                </a:lnTo>
                <a:lnTo>
                  <a:pt x="2824" y="2620"/>
                </a:lnTo>
                <a:lnTo>
                  <a:pt x="2793" y="2659"/>
                </a:lnTo>
                <a:lnTo>
                  <a:pt x="2762" y="2695"/>
                </a:lnTo>
                <a:lnTo>
                  <a:pt x="2728" y="2729"/>
                </a:lnTo>
                <a:lnTo>
                  <a:pt x="2694" y="2763"/>
                </a:lnTo>
                <a:lnTo>
                  <a:pt x="2658" y="2794"/>
                </a:lnTo>
                <a:lnTo>
                  <a:pt x="2621" y="2822"/>
                </a:lnTo>
                <a:lnTo>
                  <a:pt x="2582" y="2850"/>
                </a:lnTo>
                <a:lnTo>
                  <a:pt x="2542" y="2875"/>
                </a:lnTo>
                <a:lnTo>
                  <a:pt x="2500" y="2901"/>
                </a:lnTo>
                <a:lnTo>
                  <a:pt x="2458" y="2923"/>
                </a:lnTo>
                <a:lnTo>
                  <a:pt x="2413" y="2943"/>
                </a:lnTo>
                <a:lnTo>
                  <a:pt x="2368" y="2960"/>
                </a:lnTo>
                <a:lnTo>
                  <a:pt x="2320" y="2977"/>
                </a:lnTo>
                <a:lnTo>
                  <a:pt x="2275" y="2988"/>
                </a:lnTo>
                <a:lnTo>
                  <a:pt x="2228" y="2999"/>
                </a:lnTo>
                <a:lnTo>
                  <a:pt x="2177" y="3007"/>
                </a:lnTo>
                <a:lnTo>
                  <a:pt x="2129" y="3016"/>
                </a:lnTo>
                <a:lnTo>
                  <a:pt x="2078" y="3019"/>
                </a:lnTo>
                <a:lnTo>
                  <a:pt x="2025" y="301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2BF11954-D4A5-4318-855E-093C910EE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9223" y="2281907"/>
            <a:ext cx="1406207" cy="1406208"/>
          </a:xfrm>
          <a:custGeom>
            <a:avLst/>
            <a:gdLst>
              <a:gd name="T0" fmla="*/ 4521 w 5199"/>
              <a:gd name="T1" fmla="*/ 2075 h 5200"/>
              <a:gd name="T2" fmla="*/ 4335 w 5199"/>
              <a:gd name="T3" fmla="*/ 1676 h 5200"/>
              <a:gd name="T4" fmla="*/ 4408 w 5199"/>
              <a:gd name="T5" fmla="*/ 1401 h 5200"/>
              <a:gd name="T6" fmla="*/ 4656 w 5199"/>
              <a:gd name="T7" fmla="*/ 1046 h 5200"/>
              <a:gd name="T8" fmla="*/ 4248 w 5199"/>
              <a:gd name="T9" fmla="*/ 577 h 5200"/>
              <a:gd name="T10" fmla="*/ 4031 w 5199"/>
              <a:gd name="T11" fmla="*/ 568 h 5200"/>
              <a:gd name="T12" fmla="*/ 3680 w 5199"/>
              <a:gd name="T13" fmla="*/ 855 h 5200"/>
              <a:gd name="T14" fmla="*/ 3213 w 5199"/>
              <a:gd name="T15" fmla="*/ 742 h 5200"/>
              <a:gd name="T16" fmla="*/ 3037 w 5199"/>
              <a:gd name="T17" fmla="*/ 518 h 5200"/>
              <a:gd name="T18" fmla="*/ 2986 w 5199"/>
              <a:gd name="T19" fmla="*/ 76 h 5200"/>
              <a:gd name="T20" fmla="*/ 2379 w 5199"/>
              <a:gd name="T21" fmla="*/ 0 h 5200"/>
              <a:gd name="T22" fmla="*/ 2193 w 5199"/>
              <a:gd name="T23" fmla="*/ 112 h 5200"/>
              <a:gd name="T24" fmla="*/ 2151 w 5199"/>
              <a:gd name="T25" fmla="*/ 560 h 5200"/>
              <a:gd name="T26" fmla="*/ 1741 w 5199"/>
              <a:gd name="T27" fmla="*/ 841 h 5200"/>
              <a:gd name="T28" fmla="*/ 1476 w 5199"/>
              <a:gd name="T29" fmla="*/ 841 h 5200"/>
              <a:gd name="T30" fmla="*/ 1130 w 5199"/>
              <a:gd name="T31" fmla="*/ 551 h 5200"/>
              <a:gd name="T32" fmla="*/ 920 w 5199"/>
              <a:gd name="T33" fmla="*/ 605 h 5200"/>
              <a:gd name="T34" fmla="*/ 546 w 5199"/>
              <a:gd name="T35" fmla="*/ 1088 h 5200"/>
              <a:gd name="T36" fmla="*/ 818 w 5199"/>
              <a:gd name="T37" fmla="*/ 1437 h 5200"/>
              <a:gd name="T38" fmla="*/ 852 w 5199"/>
              <a:gd name="T39" fmla="*/ 1721 h 5200"/>
              <a:gd name="T40" fmla="*/ 602 w 5199"/>
              <a:gd name="T41" fmla="*/ 2132 h 5200"/>
              <a:gd name="T42" fmla="*/ 149 w 5199"/>
              <a:gd name="T43" fmla="*/ 2176 h 5200"/>
              <a:gd name="T44" fmla="*/ 6 w 5199"/>
              <a:gd name="T45" fmla="*/ 2337 h 5200"/>
              <a:gd name="T46" fmla="*/ 51 w 5199"/>
              <a:gd name="T47" fmla="*/ 2956 h 5200"/>
              <a:gd name="T48" fmla="*/ 472 w 5199"/>
              <a:gd name="T49" fmla="*/ 3031 h 5200"/>
              <a:gd name="T50" fmla="*/ 723 w 5199"/>
              <a:gd name="T51" fmla="*/ 3175 h 5200"/>
              <a:gd name="T52" fmla="*/ 872 w 5199"/>
              <a:gd name="T53" fmla="*/ 3588 h 5200"/>
              <a:gd name="T54" fmla="*/ 591 w 5199"/>
              <a:gd name="T55" fmla="*/ 3996 h 5200"/>
              <a:gd name="T56" fmla="*/ 560 w 5199"/>
              <a:gd name="T57" fmla="*/ 4210 h 5200"/>
              <a:gd name="T58" fmla="*/ 1009 w 5199"/>
              <a:gd name="T59" fmla="*/ 4645 h 5200"/>
              <a:gd name="T60" fmla="*/ 1218 w 5199"/>
              <a:gd name="T61" fmla="*/ 4592 h 5200"/>
              <a:gd name="T62" fmla="*/ 1634 w 5199"/>
              <a:gd name="T63" fmla="*/ 4328 h 5200"/>
              <a:gd name="T64" fmla="*/ 2044 w 5199"/>
              <a:gd name="T65" fmla="*/ 4491 h 5200"/>
              <a:gd name="T66" fmla="*/ 2168 w 5199"/>
              <a:gd name="T67" fmla="*/ 4986 h 5200"/>
              <a:gd name="T68" fmla="*/ 2261 w 5199"/>
              <a:gd name="T69" fmla="*/ 5163 h 5200"/>
              <a:gd name="T70" fmla="*/ 2885 w 5199"/>
              <a:gd name="T71" fmla="*/ 5188 h 5200"/>
              <a:gd name="T72" fmla="*/ 3029 w 5199"/>
              <a:gd name="T73" fmla="*/ 5028 h 5200"/>
              <a:gd name="T74" fmla="*/ 3093 w 5199"/>
              <a:gd name="T75" fmla="*/ 4558 h 5200"/>
              <a:gd name="T76" fmla="*/ 3500 w 5199"/>
              <a:gd name="T77" fmla="*/ 4342 h 5200"/>
              <a:gd name="T78" fmla="*/ 3781 w 5199"/>
              <a:gd name="T79" fmla="*/ 4395 h 5200"/>
              <a:gd name="T80" fmla="*/ 4130 w 5199"/>
              <a:gd name="T81" fmla="*/ 4654 h 5200"/>
              <a:gd name="T82" fmla="*/ 4608 w 5199"/>
              <a:gd name="T83" fmla="*/ 4266 h 5200"/>
              <a:gd name="T84" fmla="*/ 4639 w 5199"/>
              <a:gd name="T85" fmla="*/ 4052 h 5200"/>
              <a:gd name="T86" fmla="*/ 4349 w 5199"/>
              <a:gd name="T87" fmla="*/ 3703 h 5200"/>
              <a:gd name="T88" fmla="*/ 4450 w 5199"/>
              <a:gd name="T89" fmla="*/ 3234 h 5200"/>
              <a:gd name="T90" fmla="*/ 4661 w 5199"/>
              <a:gd name="T91" fmla="*/ 3043 h 5200"/>
              <a:gd name="T92" fmla="*/ 5106 w 5199"/>
              <a:gd name="T93" fmla="*/ 2995 h 5200"/>
              <a:gd name="T94" fmla="*/ 5198 w 5199"/>
              <a:gd name="T95" fmla="*/ 2379 h 5200"/>
              <a:gd name="T96" fmla="*/ 5106 w 5199"/>
              <a:gd name="T97" fmla="*/ 2202 h 5200"/>
              <a:gd name="T98" fmla="*/ 2407 w 5199"/>
              <a:gd name="T99" fmla="*/ 3861 h 5200"/>
              <a:gd name="T100" fmla="*/ 1789 w 5199"/>
              <a:gd name="T101" fmla="*/ 3583 h 5200"/>
              <a:gd name="T102" fmla="*/ 1403 w 5199"/>
              <a:gd name="T103" fmla="*/ 3037 h 5200"/>
              <a:gd name="T104" fmla="*/ 1338 w 5199"/>
              <a:gd name="T105" fmla="*/ 2404 h 5200"/>
              <a:gd name="T106" fmla="*/ 1617 w 5199"/>
              <a:gd name="T107" fmla="*/ 1789 h 5200"/>
              <a:gd name="T108" fmla="*/ 2162 w 5199"/>
              <a:gd name="T109" fmla="*/ 1401 h 5200"/>
              <a:gd name="T110" fmla="*/ 2795 w 5199"/>
              <a:gd name="T111" fmla="*/ 1338 h 5200"/>
              <a:gd name="T112" fmla="*/ 3410 w 5199"/>
              <a:gd name="T113" fmla="*/ 1614 h 5200"/>
              <a:gd name="T114" fmla="*/ 3798 w 5199"/>
              <a:gd name="T115" fmla="*/ 2160 h 5200"/>
              <a:gd name="T116" fmla="*/ 3860 w 5199"/>
              <a:gd name="T117" fmla="*/ 2792 h 5200"/>
              <a:gd name="T118" fmla="*/ 3584 w 5199"/>
              <a:gd name="T119" fmla="*/ 3411 h 5200"/>
              <a:gd name="T120" fmla="*/ 3040 w 5199"/>
              <a:gd name="T121" fmla="*/ 3796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99" h="5200">
                <a:moveTo>
                  <a:pt x="4987" y="2165"/>
                </a:moveTo>
                <a:lnTo>
                  <a:pt x="4726" y="2165"/>
                </a:lnTo>
                <a:lnTo>
                  <a:pt x="4726" y="2165"/>
                </a:lnTo>
                <a:lnTo>
                  <a:pt x="4703" y="2165"/>
                </a:lnTo>
                <a:lnTo>
                  <a:pt x="4681" y="2162"/>
                </a:lnTo>
                <a:lnTo>
                  <a:pt x="4661" y="2157"/>
                </a:lnTo>
                <a:lnTo>
                  <a:pt x="4639" y="2151"/>
                </a:lnTo>
                <a:lnTo>
                  <a:pt x="4616" y="2143"/>
                </a:lnTo>
                <a:lnTo>
                  <a:pt x="4597" y="2132"/>
                </a:lnTo>
                <a:lnTo>
                  <a:pt x="4557" y="2106"/>
                </a:lnTo>
                <a:lnTo>
                  <a:pt x="4521" y="2075"/>
                </a:lnTo>
                <a:lnTo>
                  <a:pt x="4507" y="2061"/>
                </a:lnTo>
                <a:lnTo>
                  <a:pt x="4493" y="2042"/>
                </a:lnTo>
                <a:lnTo>
                  <a:pt x="4478" y="2025"/>
                </a:lnTo>
                <a:lnTo>
                  <a:pt x="4467" y="2005"/>
                </a:lnTo>
                <a:lnTo>
                  <a:pt x="4456" y="1985"/>
                </a:lnTo>
                <a:lnTo>
                  <a:pt x="4450" y="1963"/>
                </a:lnTo>
                <a:lnTo>
                  <a:pt x="4358" y="1741"/>
                </a:lnTo>
                <a:lnTo>
                  <a:pt x="4358" y="1741"/>
                </a:lnTo>
                <a:lnTo>
                  <a:pt x="4349" y="1721"/>
                </a:lnTo>
                <a:lnTo>
                  <a:pt x="4341" y="1699"/>
                </a:lnTo>
                <a:lnTo>
                  <a:pt x="4335" y="1676"/>
                </a:lnTo>
                <a:lnTo>
                  <a:pt x="4332" y="1656"/>
                </a:lnTo>
                <a:lnTo>
                  <a:pt x="4329" y="1631"/>
                </a:lnTo>
                <a:lnTo>
                  <a:pt x="4329" y="1608"/>
                </a:lnTo>
                <a:lnTo>
                  <a:pt x="4332" y="1563"/>
                </a:lnTo>
                <a:lnTo>
                  <a:pt x="4343" y="1519"/>
                </a:lnTo>
                <a:lnTo>
                  <a:pt x="4349" y="1496"/>
                </a:lnTo>
                <a:lnTo>
                  <a:pt x="4358" y="1474"/>
                </a:lnTo>
                <a:lnTo>
                  <a:pt x="4369" y="1454"/>
                </a:lnTo>
                <a:lnTo>
                  <a:pt x="4380" y="1437"/>
                </a:lnTo>
                <a:lnTo>
                  <a:pt x="4394" y="1417"/>
                </a:lnTo>
                <a:lnTo>
                  <a:pt x="4408" y="1401"/>
                </a:lnTo>
                <a:lnTo>
                  <a:pt x="4594" y="1218"/>
                </a:lnTo>
                <a:lnTo>
                  <a:pt x="4594" y="1218"/>
                </a:lnTo>
                <a:lnTo>
                  <a:pt x="4608" y="1201"/>
                </a:lnTo>
                <a:lnTo>
                  <a:pt x="4622" y="1184"/>
                </a:lnTo>
                <a:lnTo>
                  <a:pt x="4630" y="1167"/>
                </a:lnTo>
                <a:lnTo>
                  <a:pt x="4639" y="1147"/>
                </a:lnTo>
                <a:lnTo>
                  <a:pt x="4647" y="1128"/>
                </a:lnTo>
                <a:lnTo>
                  <a:pt x="4653" y="1108"/>
                </a:lnTo>
                <a:lnTo>
                  <a:pt x="4656" y="1088"/>
                </a:lnTo>
                <a:lnTo>
                  <a:pt x="4656" y="1069"/>
                </a:lnTo>
                <a:lnTo>
                  <a:pt x="4656" y="1046"/>
                </a:lnTo>
                <a:lnTo>
                  <a:pt x="4653" y="1026"/>
                </a:lnTo>
                <a:lnTo>
                  <a:pt x="4647" y="1007"/>
                </a:lnTo>
                <a:lnTo>
                  <a:pt x="4639" y="987"/>
                </a:lnTo>
                <a:lnTo>
                  <a:pt x="4630" y="967"/>
                </a:lnTo>
                <a:lnTo>
                  <a:pt x="4622" y="950"/>
                </a:lnTo>
                <a:lnTo>
                  <a:pt x="4608" y="934"/>
                </a:lnTo>
                <a:lnTo>
                  <a:pt x="4594" y="917"/>
                </a:lnTo>
                <a:lnTo>
                  <a:pt x="4282" y="605"/>
                </a:lnTo>
                <a:lnTo>
                  <a:pt x="4282" y="605"/>
                </a:lnTo>
                <a:lnTo>
                  <a:pt x="4265" y="591"/>
                </a:lnTo>
                <a:lnTo>
                  <a:pt x="4248" y="577"/>
                </a:lnTo>
                <a:lnTo>
                  <a:pt x="4231" y="568"/>
                </a:lnTo>
                <a:lnTo>
                  <a:pt x="4211" y="560"/>
                </a:lnTo>
                <a:lnTo>
                  <a:pt x="4192" y="551"/>
                </a:lnTo>
                <a:lnTo>
                  <a:pt x="4172" y="546"/>
                </a:lnTo>
                <a:lnTo>
                  <a:pt x="4152" y="543"/>
                </a:lnTo>
                <a:lnTo>
                  <a:pt x="4130" y="543"/>
                </a:lnTo>
                <a:lnTo>
                  <a:pt x="4110" y="543"/>
                </a:lnTo>
                <a:lnTo>
                  <a:pt x="4090" y="546"/>
                </a:lnTo>
                <a:lnTo>
                  <a:pt x="4071" y="551"/>
                </a:lnTo>
                <a:lnTo>
                  <a:pt x="4051" y="560"/>
                </a:lnTo>
                <a:lnTo>
                  <a:pt x="4031" y="568"/>
                </a:lnTo>
                <a:lnTo>
                  <a:pt x="4015" y="577"/>
                </a:lnTo>
                <a:lnTo>
                  <a:pt x="3998" y="591"/>
                </a:lnTo>
                <a:lnTo>
                  <a:pt x="3981" y="605"/>
                </a:lnTo>
                <a:lnTo>
                  <a:pt x="3798" y="790"/>
                </a:lnTo>
                <a:lnTo>
                  <a:pt x="3798" y="790"/>
                </a:lnTo>
                <a:lnTo>
                  <a:pt x="3781" y="804"/>
                </a:lnTo>
                <a:lnTo>
                  <a:pt x="3761" y="818"/>
                </a:lnTo>
                <a:lnTo>
                  <a:pt x="3744" y="830"/>
                </a:lnTo>
                <a:lnTo>
                  <a:pt x="3725" y="841"/>
                </a:lnTo>
                <a:lnTo>
                  <a:pt x="3702" y="849"/>
                </a:lnTo>
                <a:lnTo>
                  <a:pt x="3680" y="855"/>
                </a:lnTo>
                <a:lnTo>
                  <a:pt x="3635" y="866"/>
                </a:lnTo>
                <a:lnTo>
                  <a:pt x="3590" y="869"/>
                </a:lnTo>
                <a:lnTo>
                  <a:pt x="3567" y="869"/>
                </a:lnTo>
                <a:lnTo>
                  <a:pt x="3542" y="866"/>
                </a:lnTo>
                <a:lnTo>
                  <a:pt x="3522" y="863"/>
                </a:lnTo>
                <a:lnTo>
                  <a:pt x="3500" y="858"/>
                </a:lnTo>
                <a:lnTo>
                  <a:pt x="3477" y="849"/>
                </a:lnTo>
                <a:lnTo>
                  <a:pt x="3458" y="841"/>
                </a:lnTo>
                <a:lnTo>
                  <a:pt x="3236" y="748"/>
                </a:lnTo>
                <a:lnTo>
                  <a:pt x="3236" y="748"/>
                </a:lnTo>
                <a:lnTo>
                  <a:pt x="3213" y="742"/>
                </a:lnTo>
                <a:lnTo>
                  <a:pt x="3193" y="731"/>
                </a:lnTo>
                <a:lnTo>
                  <a:pt x="3174" y="720"/>
                </a:lnTo>
                <a:lnTo>
                  <a:pt x="3157" y="709"/>
                </a:lnTo>
                <a:lnTo>
                  <a:pt x="3137" y="692"/>
                </a:lnTo>
                <a:lnTo>
                  <a:pt x="3123" y="678"/>
                </a:lnTo>
                <a:lnTo>
                  <a:pt x="3093" y="641"/>
                </a:lnTo>
                <a:lnTo>
                  <a:pt x="3068" y="602"/>
                </a:lnTo>
                <a:lnTo>
                  <a:pt x="3059" y="582"/>
                </a:lnTo>
                <a:lnTo>
                  <a:pt x="3048" y="560"/>
                </a:lnTo>
                <a:lnTo>
                  <a:pt x="3043" y="537"/>
                </a:lnTo>
                <a:lnTo>
                  <a:pt x="3037" y="518"/>
                </a:lnTo>
                <a:lnTo>
                  <a:pt x="3034" y="495"/>
                </a:lnTo>
                <a:lnTo>
                  <a:pt x="3034" y="472"/>
                </a:lnTo>
                <a:lnTo>
                  <a:pt x="3034" y="211"/>
                </a:lnTo>
                <a:lnTo>
                  <a:pt x="3034" y="211"/>
                </a:lnTo>
                <a:lnTo>
                  <a:pt x="3031" y="191"/>
                </a:lnTo>
                <a:lnTo>
                  <a:pt x="3029" y="169"/>
                </a:lnTo>
                <a:lnTo>
                  <a:pt x="3023" y="149"/>
                </a:lnTo>
                <a:lnTo>
                  <a:pt x="3017" y="129"/>
                </a:lnTo>
                <a:lnTo>
                  <a:pt x="3009" y="112"/>
                </a:lnTo>
                <a:lnTo>
                  <a:pt x="2998" y="93"/>
                </a:lnTo>
                <a:lnTo>
                  <a:pt x="2986" y="76"/>
                </a:lnTo>
                <a:lnTo>
                  <a:pt x="2972" y="62"/>
                </a:lnTo>
                <a:lnTo>
                  <a:pt x="2955" y="48"/>
                </a:lnTo>
                <a:lnTo>
                  <a:pt x="2938" y="37"/>
                </a:lnTo>
                <a:lnTo>
                  <a:pt x="2922" y="25"/>
                </a:lnTo>
                <a:lnTo>
                  <a:pt x="2905" y="17"/>
                </a:lnTo>
                <a:lnTo>
                  <a:pt x="2885" y="8"/>
                </a:lnTo>
                <a:lnTo>
                  <a:pt x="2862" y="3"/>
                </a:lnTo>
                <a:lnTo>
                  <a:pt x="2843" y="0"/>
                </a:lnTo>
                <a:lnTo>
                  <a:pt x="2820" y="0"/>
                </a:lnTo>
                <a:lnTo>
                  <a:pt x="2379" y="0"/>
                </a:lnTo>
                <a:lnTo>
                  <a:pt x="2379" y="0"/>
                </a:lnTo>
                <a:lnTo>
                  <a:pt x="2356" y="0"/>
                </a:lnTo>
                <a:lnTo>
                  <a:pt x="2337" y="3"/>
                </a:lnTo>
                <a:lnTo>
                  <a:pt x="2317" y="8"/>
                </a:lnTo>
                <a:lnTo>
                  <a:pt x="2297" y="17"/>
                </a:lnTo>
                <a:lnTo>
                  <a:pt x="2278" y="25"/>
                </a:lnTo>
                <a:lnTo>
                  <a:pt x="2261" y="37"/>
                </a:lnTo>
                <a:lnTo>
                  <a:pt x="2244" y="48"/>
                </a:lnTo>
                <a:lnTo>
                  <a:pt x="2230" y="62"/>
                </a:lnTo>
                <a:lnTo>
                  <a:pt x="2216" y="76"/>
                </a:lnTo>
                <a:lnTo>
                  <a:pt x="2205" y="93"/>
                </a:lnTo>
                <a:lnTo>
                  <a:pt x="2193" y="112"/>
                </a:lnTo>
                <a:lnTo>
                  <a:pt x="2185" y="129"/>
                </a:lnTo>
                <a:lnTo>
                  <a:pt x="2176" y="149"/>
                </a:lnTo>
                <a:lnTo>
                  <a:pt x="2171" y="169"/>
                </a:lnTo>
                <a:lnTo>
                  <a:pt x="2168" y="191"/>
                </a:lnTo>
                <a:lnTo>
                  <a:pt x="2168" y="211"/>
                </a:lnTo>
                <a:lnTo>
                  <a:pt x="2168" y="472"/>
                </a:lnTo>
                <a:lnTo>
                  <a:pt x="2168" y="472"/>
                </a:lnTo>
                <a:lnTo>
                  <a:pt x="2165" y="495"/>
                </a:lnTo>
                <a:lnTo>
                  <a:pt x="2162" y="518"/>
                </a:lnTo>
                <a:lnTo>
                  <a:pt x="2157" y="537"/>
                </a:lnTo>
                <a:lnTo>
                  <a:pt x="2151" y="560"/>
                </a:lnTo>
                <a:lnTo>
                  <a:pt x="2143" y="582"/>
                </a:lnTo>
                <a:lnTo>
                  <a:pt x="2132" y="602"/>
                </a:lnTo>
                <a:lnTo>
                  <a:pt x="2109" y="641"/>
                </a:lnTo>
                <a:lnTo>
                  <a:pt x="2078" y="678"/>
                </a:lnTo>
                <a:lnTo>
                  <a:pt x="2061" y="692"/>
                </a:lnTo>
                <a:lnTo>
                  <a:pt x="2044" y="709"/>
                </a:lnTo>
                <a:lnTo>
                  <a:pt x="2025" y="720"/>
                </a:lnTo>
                <a:lnTo>
                  <a:pt x="2005" y="731"/>
                </a:lnTo>
                <a:lnTo>
                  <a:pt x="1985" y="742"/>
                </a:lnTo>
                <a:lnTo>
                  <a:pt x="1965" y="748"/>
                </a:lnTo>
                <a:lnTo>
                  <a:pt x="1741" y="841"/>
                </a:lnTo>
                <a:lnTo>
                  <a:pt x="1741" y="841"/>
                </a:lnTo>
                <a:lnTo>
                  <a:pt x="1721" y="849"/>
                </a:lnTo>
                <a:lnTo>
                  <a:pt x="1701" y="858"/>
                </a:lnTo>
                <a:lnTo>
                  <a:pt x="1679" y="863"/>
                </a:lnTo>
                <a:lnTo>
                  <a:pt x="1656" y="866"/>
                </a:lnTo>
                <a:lnTo>
                  <a:pt x="1634" y="869"/>
                </a:lnTo>
                <a:lnTo>
                  <a:pt x="1611" y="869"/>
                </a:lnTo>
                <a:lnTo>
                  <a:pt x="1563" y="866"/>
                </a:lnTo>
                <a:lnTo>
                  <a:pt x="1519" y="855"/>
                </a:lnTo>
                <a:lnTo>
                  <a:pt x="1496" y="849"/>
                </a:lnTo>
                <a:lnTo>
                  <a:pt x="1476" y="841"/>
                </a:lnTo>
                <a:lnTo>
                  <a:pt x="1457" y="830"/>
                </a:lnTo>
                <a:lnTo>
                  <a:pt x="1437" y="818"/>
                </a:lnTo>
                <a:lnTo>
                  <a:pt x="1420" y="804"/>
                </a:lnTo>
                <a:lnTo>
                  <a:pt x="1403" y="790"/>
                </a:lnTo>
                <a:lnTo>
                  <a:pt x="1218" y="605"/>
                </a:lnTo>
                <a:lnTo>
                  <a:pt x="1218" y="605"/>
                </a:lnTo>
                <a:lnTo>
                  <a:pt x="1204" y="591"/>
                </a:lnTo>
                <a:lnTo>
                  <a:pt x="1187" y="577"/>
                </a:lnTo>
                <a:lnTo>
                  <a:pt x="1167" y="568"/>
                </a:lnTo>
                <a:lnTo>
                  <a:pt x="1150" y="560"/>
                </a:lnTo>
                <a:lnTo>
                  <a:pt x="1130" y="551"/>
                </a:lnTo>
                <a:lnTo>
                  <a:pt x="1111" y="546"/>
                </a:lnTo>
                <a:lnTo>
                  <a:pt x="1088" y="543"/>
                </a:lnTo>
                <a:lnTo>
                  <a:pt x="1068" y="543"/>
                </a:lnTo>
                <a:lnTo>
                  <a:pt x="1049" y="543"/>
                </a:lnTo>
                <a:lnTo>
                  <a:pt x="1029" y="546"/>
                </a:lnTo>
                <a:lnTo>
                  <a:pt x="1009" y="551"/>
                </a:lnTo>
                <a:lnTo>
                  <a:pt x="990" y="560"/>
                </a:lnTo>
                <a:lnTo>
                  <a:pt x="970" y="568"/>
                </a:lnTo>
                <a:lnTo>
                  <a:pt x="953" y="577"/>
                </a:lnTo>
                <a:lnTo>
                  <a:pt x="934" y="591"/>
                </a:lnTo>
                <a:lnTo>
                  <a:pt x="920" y="605"/>
                </a:lnTo>
                <a:lnTo>
                  <a:pt x="607" y="917"/>
                </a:lnTo>
                <a:lnTo>
                  <a:pt x="607" y="917"/>
                </a:lnTo>
                <a:lnTo>
                  <a:pt x="591" y="934"/>
                </a:lnTo>
                <a:lnTo>
                  <a:pt x="579" y="950"/>
                </a:lnTo>
                <a:lnTo>
                  <a:pt x="568" y="967"/>
                </a:lnTo>
                <a:lnTo>
                  <a:pt x="560" y="987"/>
                </a:lnTo>
                <a:lnTo>
                  <a:pt x="554" y="1007"/>
                </a:lnTo>
                <a:lnTo>
                  <a:pt x="548" y="1026"/>
                </a:lnTo>
                <a:lnTo>
                  <a:pt x="546" y="1046"/>
                </a:lnTo>
                <a:lnTo>
                  <a:pt x="546" y="1069"/>
                </a:lnTo>
                <a:lnTo>
                  <a:pt x="546" y="1088"/>
                </a:lnTo>
                <a:lnTo>
                  <a:pt x="548" y="1108"/>
                </a:lnTo>
                <a:lnTo>
                  <a:pt x="554" y="1128"/>
                </a:lnTo>
                <a:lnTo>
                  <a:pt x="560" y="1147"/>
                </a:lnTo>
                <a:lnTo>
                  <a:pt x="568" y="1167"/>
                </a:lnTo>
                <a:lnTo>
                  <a:pt x="579" y="1184"/>
                </a:lnTo>
                <a:lnTo>
                  <a:pt x="591" y="1201"/>
                </a:lnTo>
                <a:lnTo>
                  <a:pt x="607" y="1218"/>
                </a:lnTo>
                <a:lnTo>
                  <a:pt x="790" y="1401"/>
                </a:lnTo>
                <a:lnTo>
                  <a:pt x="790" y="1401"/>
                </a:lnTo>
                <a:lnTo>
                  <a:pt x="804" y="1417"/>
                </a:lnTo>
                <a:lnTo>
                  <a:pt x="818" y="1437"/>
                </a:lnTo>
                <a:lnTo>
                  <a:pt x="830" y="1454"/>
                </a:lnTo>
                <a:lnTo>
                  <a:pt x="841" y="1474"/>
                </a:lnTo>
                <a:lnTo>
                  <a:pt x="849" y="1496"/>
                </a:lnTo>
                <a:lnTo>
                  <a:pt x="858" y="1519"/>
                </a:lnTo>
                <a:lnTo>
                  <a:pt x="866" y="1563"/>
                </a:lnTo>
                <a:lnTo>
                  <a:pt x="872" y="1608"/>
                </a:lnTo>
                <a:lnTo>
                  <a:pt x="872" y="1631"/>
                </a:lnTo>
                <a:lnTo>
                  <a:pt x="869" y="1656"/>
                </a:lnTo>
                <a:lnTo>
                  <a:pt x="863" y="1676"/>
                </a:lnTo>
                <a:lnTo>
                  <a:pt x="858" y="1699"/>
                </a:lnTo>
                <a:lnTo>
                  <a:pt x="852" y="1721"/>
                </a:lnTo>
                <a:lnTo>
                  <a:pt x="844" y="1741"/>
                </a:lnTo>
                <a:lnTo>
                  <a:pt x="751" y="1963"/>
                </a:lnTo>
                <a:lnTo>
                  <a:pt x="751" y="1963"/>
                </a:lnTo>
                <a:lnTo>
                  <a:pt x="742" y="1985"/>
                </a:lnTo>
                <a:lnTo>
                  <a:pt x="734" y="2005"/>
                </a:lnTo>
                <a:lnTo>
                  <a:pt x="723" y="2025"/>
                </a:lnTo>
                <a:lnTo>
                  <a:pt x="709" y="2042"/>
                </a:lnTo>
                <a:lnTo>
                  <a:pt x="694" y="2061"/>
                </a:lnTo>
                <a:lnTo>
                  <a:pt x="678" y="2075"/>
                </a:lnTo>
                <a:lnTo>
                  <a:pt x="641" y="2106"/>
                </a:lnTo>
                <a:lnTo>
                  <a:pt x="602" y="2132"/>
                </a:lnTo>
                <a:lnTo>
                  <a:pt x="582" y="2143"/>
                </a:lnTo>
                <a:lnTo>
                  <a:pt x="563" y="2151"/>
                </a:lnTo>
                <a:lnTo>
                  <a:pt x="540" y="2157"/>
                </a:lnTo>
                <a:lnTo>
                  <a:pt x="517" y="2162"/>
                </a:lnTo>
                <a:lnTo>
                  <a:pt x="495" y="2165"/>
                </a:lnTo>
                <a:lnTo>
                  <a:pt x="472" y="2165"/>
                </a:lnTo>
                <a:lnTo>
                  <a:pt x="214" y="2165"/>
                </a:lnTo>
                <a:lnTo>
                  <a:pt x="214" y="2165"/>
                </a:lnTo>
                <a:lnTo>
                  <a:pt x="191" y="2168"/>
                </a:lnTo>
                <a:lnTo>
                  <a:pt x="171" y="2171"/>
                </a:lnTo>
                <a:lnTo>
                  <a:pt x="149" y="2176"/>
                </a:lnTo>
                <a:lnTo>
                  <a:pt x="132" y="2182"/>
                </a:lnTo>
                <a:lnTo>
                  <a:pt x="112" y="2190"/>
                </a:lnTo>
                <a:lnTo>
                  <a:pt x="95" y="2202"/>
                </a:lnTo>
                <a:lnTo>
                  <a:pt x="79" y="2216"/>
                </a:lnTo>
                <a:lnTo>
                  <a:pt x="65" y="2227"/>
                </a:lnTo>
                <a:lnTo>
                  <a:pt x="51" y="2244"/>
                </a:lnTo>
                <a:lnTo>
                  <a:pt x="37" y="2261"/>
                </a:lnTo>
                <a:lnTo>
                  <a:pt x="28" y="2278"/>
                </a:lnTo>
                <a:lnTo>
                  <a:pt x="17" y="2295"/>
                </a:lnTo>
                <a:lnTo>
                  <a:pt x="11" y="2314"/>
                </a:lnTo>
                <a:lnTo>
                  <a:pt x="6" y="2337"/>
                </a:lnTo>
                <a:lnTo>
                  <a:pt x="3" y="2357"/>
                </a:lnTo>
                <a:lnTo>
                  <a:pt x="0" y="2379"/>
                </a:lnTo>
                <a:lnTo>
                  <a:pt x="0" y="2820"/>
                </a:lnTo>
                <a:lnTo>
                  <a:pt x="0" y="2820"/>
                </a:lnTo>
                <a:lnTo>
                  <a:pt x="3" y="2843"/>
                </a:lnTo>
                <a:lnTo>
                  <a:pt x="6" y="2863"/>
                </a:lnTo>
                <a:lnTo>
                  <a:pt x="11" y="2882"/>
                </a:lnTo>
                <a:lnTo>
                  <a:pt x="17" y="2902"/>
                </a:lnTo>
                <a:lnTo>
                  <a:pt x="28" y="2922"/>
                </a:lnTo>
                <a:lnTo>
                  <a:pt x="37" y="2939"/>
                </a:lnTo>
                <a:lnTo>
                  <a:pt x="51" y="2956"/>
                </a:lnTo>
                <a:lnTo>
                  <a:pt x="65" y="2970"/>
                </a:lnTo>
                <a:lnTo>
                  <a:pt x="79" y="2984"/>
                </a:lnTo>
                <a:lnTo>
                  <a:pt x="95" y="2995"/>
                </a:lnTo>
                <a:lnTo>
                  <a:pt x="112" y="3006"/>
                </a:lnTo>
                <a:lnTo>
                  <a:pt x="132" y="3015"/>
                </a:lnTo>
                <a:lnTo>
                  <a:pt x="149" y="3023"/>
                </a:lnTo>
                <a:lnTo>
                  <a:pt x="171" y="3029"/>
                </a:lnTo>
                <a:lnTo>
                  <a:pt x="191" y="3031"/>
                </a:lnTo>
                <a:lnTo>
                  <a:pt x="214" y="3031"/>
                </a:lnTo>
                <a:lnTo>
                  <a:pt x="472" y="3031"/>
                </a:lnTo>
                <a:lnTo>
                  <a:pt x="472" y="3031"/>
                </a:lnTo>
                <a:lnTo>
                  <a:pt x="495" y="3034"/>
                </a:lnTo>
                <a:lnTo>
                  <a:pt x="517" y="3037"/>
                </a:lnTo>
                <a:lnTo>
                  <a:pt x="540" y="3043"/>
                </a:lnTo>
                <a:lnTo>
                  <a:pt x="563" y="3048"/>
                </a:lnTo>
                <a:lnTo>
                  <a:pt x="582" y="3057"/>
                </a:lnTo>
                <a:lnTo>
                  <a:pt x="602" y="3068"/>
                </a:lnTo>
                <a:lnTo>
                  <a:pt x="641" y="3090"/>
                </a:lnTo>
                <a:lnTo>
                  <a:pt x="678" y="3121"/>
                </a:lnTo>
                <a:lnTo>
                  <a:pt x="694" y="3138"/>
                </a:lnTo>
                <a:lnTo>
                  <a:pt x="709" y="3155"/>
                </a:lnTo>
                <a:lnTo>
                  <a:pt x="723" y="3175"/>
                </a:lnTo>
                <a:lnTo>
                  <a:pt x="734" y="3194"/>
                </a:lnTo>
                <a:lnTo>
                  <a:pt x="742" y="3214"/>
                </a:lnTo>
                <a:lnTo>
                  <a:pt x="751" y="3234"/>
                </a:lnTo>
                <a:lnTo>
                  <a:pt x="844" y="3459"/>
                </a:lnTo>
                <a:lnTo>
                  <a:pt x="844" y="3459"/>
                </a:lnTo>
                <a:lnTo>
                  <a:pt x="852" y="3478"/>
                </a:lnTo>
                <a:lnTo>
                  <a:pt x="858" y="3498"/>
                </a:lnTo>
                <a:lnTo>
                  <a:pt x="863" y="3521"/>
                </a:lnTo>
                <a:lnTo>
                  <a:pt x="869" y="3543"/>
                </a:lnTo>
                <a:lnTo>
                  <a:pt x="872" y="3566"/>
                </a:lnTo>
                <a:lnTo>
                  <a:pt x="872" y="3588"/>
                </a:lnTo>
                <a:lnTo>
                  <a:pt x="866" y="3636"/>
                </a:lnTo>
                <a:lnTo>
                  <a:pt x="858" y="3681"/>
                </a:lnTo>
                <a:lnTo>
                  <a:pt x="849" y="3703"/>
                </a:lnTo>
                <a:lnTo>
                  <a:pt x="841" y="3723"/>
                </a:lnTo>
                <a:lnTo>
                  <a:pt x="830" y="3743"/>
                </a:lnTo>
                <a:lnTo>
                  <a:pt x="818" y="3762"/>
                </a:lnTo>
                <a:lnTo>
                  <a:pt x="804" y="3779"/>
                </a:lnTo>
                <a:lnTo>
                  <a:pt x="790" y="3796"/>
                </a:lnTo>
                <a:lnTo>
                  <a:pt x="607" y="3982"/>
                </a:lnTo>
                <a:lnTo>
                  <a:pt x="607" y="3982"/>
                </a:lnTo>
                <a:lnTo>
                  <a:pt x="591" y="3996"/>
                </a:lnTo>
                <a:lnTo>
                  <a:pt x="579" y="4013"/>
                </a:lnTo>
                <a:lnTo>
                  <a:pt x="568" y="4032"/>
                </a:lnTo>
                <a:lnTo>
                  <a:pt x="560" y="4052"/>
                </a:lnTo>
                <a:lnTo>
                  <a:pt x="554" y="4069"/>
                </a:lnTo>
                <a:lnTo>
                  <a:pt x="548" y="4091"/>
                </a:lnTo>
                <a:lnTo>
                  <a:pt x="546" y="4111"/>
                </a:lnTo>
                <a:lnTo>
                  <a:pt x="546" y="4131"/>
                </a:lnTo>
                <a:lnTo>
                  <a:pt x="546" y="4151"/>
                </a:lnTo>
                <a:lnTo>
                  <a:pt x="548" y="4170"/>
                </a:lnTo>
                <a:lnTo>
                  <a:pt x="554" y="4190"/>
                </a:lnTo>
                <a:lnTo>
                  <a:pt x="560" y="4210"/>
                </a:lnTo>
                <a:lnTo>
                  <a:pt x="568" y="4229"/>
                </a:lnTo>
                <a:lnTo>
                  <a:pt x="579" y="4246"/>
                </a:lnTo>
                <a:lnTo>
                  <a:pt x="591" y="4266"/>
                </a:lnTo>
                <a:lnTo>
                  <a:pt x="607" y="4280"/>
                </a:lnTo>
                <a:lnTo>
                  <a:pt x="920" y="4592"/>
                </a:lnTo>
                <a:lnTo>
                  <a:pt x="920" y="4592"/>
                </a:lnTo>
                <a:lnTo>
                  <a:pt x="934" y="4609"/>
                </a:lnTo>
                <a:lnTo>
                  <a:pt x="953" y="4620"/>
                </a:lnTo>
                <a:lnTo>
                  <a:pt x="970" y="4631"/>
                </a:lnTo>
                <a:lnTo>
                  <a:pt x="990" y="4640"/>
                </a:lnTo>
                <a:lnTo>
                  <a:pt x="1009" y="4645"/>
                </a:lnTo>
                <a:lnTo>
                  <a:pt x="1029" y="4651"/>
                </a:lnTo>
                <a:lnTo>
                  <a:pt x="1049" y="4654"/>
                </a:lnTo>
                <a:lnTo>
                  <a:pt x="1068" y="4654"/>
                </a:lnTo>
                <a:lnTo>
                  <a:pt x="1088" y="4654"/>
                </a:lnTo>
                <a:lnTo>
                  <a:pt x="1111" y="4651"/>
                </a:lnTo>
                <a:lnTo>
                  <a:pt x="1130" y="4645"/>
                </a:lnTo>
                <a:lnTo>
                  <a:pt x="1150" y="4640"/>
                </a:lnTo>
                <a:lnTo>
                  <a:pt x="1167" y="4631"/>
                </a:lnTo>
                <a:lnTo>
                  <a:pt x="1187" y="4620"/>
                </a:lnTo>
                <a:lnTo>
                  <a:pt x="1204" y="4609"/>
                </a:lnTo>
                <a:lnTo>
                  <a:pt x="1218" y="4592"/>
                </a:lnTo>
                <a:lnTo>
                  <a:pt x="1403" y="4409"/>
                </a:lnTo>
                <a:lnTo>
                  <a:pt x="1403" y="4409"/>
                </a:lnTo>
                <a:lnTo>
                  <a:pt x="1420" y="4395"/>
                </a:lnTo>
                <a:lnTo>
                  <a:pt x="1437" y="4381"/>
                </a:lnTo>
                <a:lnTo>
                  <a:pt x="1457" y="4370"/>
                </a:lnTo>
                <a:lnTo>
                  <a:pt x="1476" y="4358"/>
                </a:lnTo>
                <a:lnTo>
                  <a:pt x="1496" y="4350"/>
                </a:lnTo>
                <a:lnTo>
                  <a:pt x="1519" y="4342"/>
                </a:lnTo>
                <a:lnTo>
                  <a:pt x="1563" y="4333"/>
                </a:lnTo>
                <a:lnTo>
                  <a:pt x="1611" y="4328"/>
                </a:lnTo>
                <a:lnTo>
                  <a:pt x="1634" y="4328"/>
                </a:lnTo>
                <a:lnTo>
                  <a:pt x="1656" y="4330"/>
                </a:lnTo>
                <a:lnTo>
                  <a:pt x="1679" y="4336"/>
                </a:lnTo>
                <a:lnTo>
                  <a:pt x="1701" y="4342"/>
                </a:lnTo>
                <a:lnTo>
                  <a:pt x="1721" y="4347"/>
                </a:lnTo>
                <a:lnTo>
                  <a:pt x="1741" y="4356"/>
                </a:lnTo>
                <a:lnTo>
                  <a:pt x="1965" y="4449"/>
                </a:lnTo>
                <a:lnTo>
                  <a:pt x="1965" y="4449"/>
                </a:lnTo>
                <a:lnTo>
                  <a:pt x="1985" y="4457"/>
                </a:lnTo>
                <a:lnTo>
                  <a:pt x="2005" y="4466"/>
                </a:lnTo>
                <a:lnTo>
                  <a:pt x="2025" y="4477"/>
                </a:lnTo>
                <a:lnTo>
                  <a:pt x="2044" y="4491"/>
                </a:lnTo>
                <a:lnTo>
                  <a:pt x="2061" y="4505"/>
                </a:lnTo>
                <a:lnTo>
                  <a:pt x="2078" y="4522"/>
                </a:lnTo>
                <a:lnTo>
                  <a:pt x="2109" y="4558"/>
                </a:lnTo>
                <a:lnTo>
                  <a:pt x="2132" y="4598"/>
                </a:lnTo>
                <a:lnTo>
                  <a:pt x="2143" y="4617"/>
                </a:lnTo>
                <a:lnTo>
                  <a:pt x="2151" y="4637"/>
                </a:lnTo>
                <a:lnTo>
                  <a:pt x="2157" y="4659"/>
                </a:lnTo>
                <a:lnTo>
                  <a:pt x="2162" y="4682"/>
                </a:lnTo>
                <a:lnTo>
                  <a:pt x="2165" y="4704"/>
                </a:lnTo>
                <a:lnTo>
                  <a:pt x="2168" y="4727"/>
                </a:lnTo>
                <a:lnTo>
                  <a:pt x="2168" y="4986"/>
                </a:lnTo>
                <a:lnTo>
                  <a:pt x="2168" y="4986"/>
                </a:lnTo>
                <a:lnTo>
                  <a:pt x="2168" y="5008"/>
                </a:lnTo>
                <a:lnTo>
                  <a:pt x="2171" y="5028"/>
                </a:lnTo>
                <a:lnTo>
                  <a:pt x="2176" y="5051"/>
                </a:lnTo>
                <a:lnTo>
                  <a:pt x="2185" y="5067"/>
                </a:lnTo>
                <a:lnTo>
                  <a:pt x="2193" y="5087"/>
                </a:lnTo>
                <a:lnTo>
                  <a:pt x="2205" y="5104"/>
                </a:lnTo>
                <a:lnTo>
                  <a:pt x="2216" y="5121"/>
                </a:lnTo>
                <a:lnTo>
                  <a:pt x="2230" y="5135"/>
                </a:lnTo>
                <a:lnTo>
                  <a:pt x="2244" y="5149"/>
                </a:lnTo>
                <a:lnTo>
                  <a:pt x="2261" y="5163"/>
                </a:lnTo>
                <a:lnTo>
                  <a:pt x="2278" y="5171"/>
                </a:lnTo>
                <a:lnTo>
                  <a:pt x="2297" y="5182"/>
                </a:lnTo>
                <a:lnTo>
                  <a:pt x="2317" y="5188"/>
                </a:lnTo>
                <a:lnTo>
                  <a:pt x="2337" y="5194"/>
                </a:lnTo>
                <a:lnTo>
                  <a:pt x="2356" y="5197"/>
                </a:lnTo>
                <a:lnTo>
                  <a:pt x="2379" y="5199"/>
                </a:lnTo>
                <a:lnTo>
                  <a:pt x="2820" y="5199"/>
                </a:lnTo>
                <a:lnTo>
                  <a:pt x="2820" y="5199"/>
                </a:lnTo>
                <a:lnTo>
                  <a:pt x="2843" y="5197"/>
                </a:lnTo>
                <a:lnTo>
                  <a:pt x="2862" y="5194"/>
                </a:lnTo>
                <a:lnTo>
                  <a:pt x="2885" y="5188"/>
                </a:lnTo>
                <a:lnTo>
                  <a:pt x="2905" y="5182"/>
                </a:lnTo>
                <a:lnTo>
                  <a:pt x="2922" y="5171"/>
                </a:lnTo>
                <a:lnTo>
                  <a:pt x="2938" y="5163"/>
                </a:lnTo>
                <a:lnTo>
                  <a:pt x="2955" y="5149"/>
                </a:lnTo>
                <a:lnTo>
                  <a:pt x="2972" y="5135"/>
                </a:lnTo>
                <a:lnTo>
                  <a:pt x="2986" y="5121"/>
                </a:lnTo>
                <a:lnTo>
                  <a:pt x="2998" y="5104"/>
                </a:lnTo>
                <a:lnTo>
                  <a:pt x="3009" y="5087"/>
                </a:lnTo>
                <a:lnTo>
                  <a:pt x="3017" y="5067"/>
                </a:lnTo>
                <a:lnTo>
                  <a:pt x="3023" y="5051"/>
                </a:lnTo>
                <a:lnTo>
                  <a:pt x="3029" y="5028"/>
                </a:lnTo>
                <a:lnTo>
                  <a:pt x="3031" y="5008"/>
                </a:lnTo>
                <a:lnTo>
                  <a:pt x="3034" y="4986"/>
                </a:lnTo>
                <a:lnTo>
                  <a:pt x="3034" y="4727"/>
                </a:lnTo>
                <a:lnTo>
                  <a:pt x="3034" y="4727"/>
                </a:lnTo>
                <a:lnTo>
                  <a:pt x="3034" y="4704"/>
                </a:lnTo>
                <a:lnTo>
                  <a:pt x="3037" y="4682"/>
                </a:lnTo>
                <a:lnTo>
                  <a:pt x="3043" y="4659"/>
                </a:lnTo>
                <a:lnTo>
                  <a:pt x="3048" y="4637"/>
                </a:lnTo>
                <a:lnTo>
                  <a:pt x="3059" y="4617"/>
                </a:lnTo>
                <a:lnTo>
                  <a:pt x="3068" y="4598"/>
                </a:lnTo>
                <a:lnTo>
                  <a:pt x="3093" y="4558"/>
                </a:lnTo>
                <a:lnTo>
                  <a:pt x="3123" y="4522"/>
                </a:lnTo>
                <a:lnTo>
                  <a:pt x="3137" y="4505"/>
                </a:lnTo>
                <a:lnTo>
                  <a:pt x="3157" y="4491"/>
                </a:lnTo>
                <a:lnTo>
                  <a:pt x="3174" y="4477"/>
                </a:lnTo>
                <a:lnTo>
                  <a:pt x="3193" y="4466"/>
                </a:lnTo>
                <a:lnTo>
                  <a:pt x="3213" y="4457"/>
                </a:lnTo>
                <a:lnTo>
                  <a:pt x="3236" y="4449"/>
                </a:lnTo>
                <a:lnTo>
                  <a:pt x="3458" y="4356"/>
                </a:lnTo>
                <a:lnTo>
                  <a:pt x="3458" y="4356"/>
                </a:lnTo>
                <a:lnTo>
                  <a:pt x="3477" y="4347"/>
                </a:lnTo>
                <a:lnTo>
                  <a:pt x="3500" y="4342"/>
                </a:lnTo>
                <a:lnTo>
                  <a:pt x="3522" y="4336"/>
                </a:lnTo>
                <a:lnTo>
                  <a:pt x="3542" y="4330"/>
                </a:lnTo>
                <a:lnTo>
                  <a:pt x="3567" y="4328"/>
                </a:lnTo>
                <a:lnTo>
                  <a:pt x="3590" y="4328"/>
                </a:lnTo>
                <a:lnTo>
                  <a:pt x="3635" y="4333"/>
                </a:lnTo>
                <a:lnTo>
                  <a:pt x="3680" y="4342"/>
                </a:lnTo>
                <a:lnTo>
                  <a:pt x="3702" y="4350"/>
                </a:lnTo>
                <a:lnTo>
                  <a:pt x="3725" y="4358"/>
                </a:lnTo>
                <a:lnTo>
                  <a:pt x="3744" y="4370"/>
                </a:lnTo>
                <a:lnTo>
                  <a:pt x="3761" y="4381"/>
                </a:lnTo>
                <a:lnTo>
                  <a:pt x="3781" y="4395"/>
                </a:lnTo>
                <a:lnTo>
                  <a:pt x="3798" y="4409"/>
                </a:lnTo>
                <a:lnTo>
                  <a:pt x="3981" y="4592"/>
                </a:lnTo>
                <a:lnTo>
                  <a:pt x="3981" y="4592"/>
                </a:lnTo>
                <a:lnTo>
                  <a:pt x="3998" y="4609"/>
                </a:lnTo>
                <a:lnTo>
                  <a:pt x="4015" y="4620"/>
                </a:lnTo>
                <a:lnTo>
                  <a:pt x="4031" y="4631"/>
                </a:lnTo>
                <a:lnTo>
                  <a:pt x="4051" y="4640"/>
                </a:lnTo>
                <a:lnTo>
                  <a:pt x="4071" y="4645"/>
                </a:lnTo>
                <a:lnTo>
                  <a:pt x="4090" y="4651"/>
                </a:lnTo>
                <a:lnTo>
                  <a:pt x="4110" y="4654"/>
                </a:lnTo>
                <a:lnTo>
                  <a:pt x="4130" y="4654"/>
                </a:lnTo>
                <a:lnTo>
                  <a:pt x="4152" y="4654"/>
                </a:lnTo>
                <a:lnTo>
                  <a:pt x="4172" y="4651"/>
                </a:lnTo>
                <a:lnTo>
                  <a:pt x="4192" y="4645"/>
                </a:lnTo>
                <a:lnTo>
                  <a:pt x="4211" y="4640"/>
                </a:lnTo>
                <a:lnTo>
                  <a:pt x="4231" y="4631"/>
                </a:lnTo>
                <a:lnTo>
                  <a:pt x="4248" y="4620"/>
                </a:lnTo>
                <a:lnTo>
                  <a:pt x="4265" y="4609"/>
                </a:lnTo>
                <a:lnTo>
                  <a:pt x="4282" y="4592"/>
                </a:lnTo>
                <a:lnTo>
                  <a:pt x="4594" y="4280"/>
                </a:lnTo>
                <a:lnTo>
                  <a:pt x="4594" y="4280"/>
                </a:lnTo>
                <a:lnTo>
                  <a:pt x="4608" y="4266"/>
                </a:lnTo>
                <a:lnTo>
                  <a:pt x="4622" y="4246"/>
                </a:lnTo>
                <a:lnTo>
                  <a:pt x="4630" y="4229"/>
                </a:lnTo>
                <a:lnTo>
                  <a:pt x="4639" y="4210"/>
                </a:lnTo>
                <a:lnTo>
                  <a:pt x="4647" y="4190"/>
                </a:lnTo>
                <a:lnTo>
                  <a:pt x="4653" y="4170"/>
                </a:lnTo>
                <a:lnTo>
                  <a:pt x="4656" y="4151"/>
                </a:lnTo>
                <a:lnTo>
                  <a:pt x="4656" y="4131"/>
                </a:lnTo>
                <a:lnTo>
                  <a:pt x="4656" y="4111"/>
                </a:lnTo>
                <a:lnTo>
                  <a:pt x="4653" y="4091"/>
                </a:lnTo>
                <a:lnTo>
                  <a:pt x="4647" y="4069"/>
                </a:lnTo>
                <a:lnTo>
                  <a:pt x="4639" y="4052"/>
                </a:lnTo>
                <a:lnTo>
                  <a:pt x="4630" y="4032"/>
                </a:lnTo>
                <a:lnTo>
                  <a:pt x="4622" y="4013"/>
                </a:lnTo>
                <a:lnTo>
                  <a:pt x="4608" y="3996"/>
                </a:lnTo>
                <a:lnTo>
                  <a:pt x="4594" y="3982"/>
                </a:lnTo>
                <a:lnTo>
                  <a:pt x="4408" y="3796"/>
                </a:lnTo>
                <a:lnTo>
                  <a:pt x="4408" y="3796"/>
                </a:lnTo>
                <a:lnTo>
                  <a:pt x="4394" y="3779"/>
                </a:lnTo>
                <a:lnTo>
                  <a:pt x="4380" y="3762"/>
                </a:lnTo>
                <a:lnTo>
                  <a:pt x="4369" y="3743"/>
                </a:lnTo>
                <a:lnTo>
                  <a:pt x="4358" y="3723"/>
                </a:lnTo>
                <a:lnTo>
                  <a:pt x="4349" y="3703"/>
                </a:lnTo>
                <a:lnTo>
                  <a:pt x="4343" y="3681"/>
                </a:lnTo>
                <a:lnTo>
                  <a:pt x="4332" y="3636"/>
                </a:lnTo>
                <a:lnTo>
                  <a:pt x="4329" y="3588"/>
                </a:lnTo>
                <a:lnTo>
                  <a:pt x="4329" y="3566"/>
                </a:lnTo>
                <a:lnTo>
                  <a:pt x="4332" y="3543"/>
                </a:lnTo>
                <a:lnTo>
                  <a:pt x="4335" y="3521"/>
                </a:lnTo>
                <a:lnTo>
                  <a:pt x="4341" y="3498"/>
                </a:lnTo>
                <a:lnTo>
                  <a:pt x="4349" y="3478"/>
                </a:lnTo>
                <a:lnTo>
                  <a:pt x="4358" y="3459"/>
                </a:lnTo>
                <a:lnTo>
                  <a:pt x="4450" y="3234"/>
                </a:lnTo>
                <a:lnTo>
                  <a:pt x="4450" y="3234"/>
                </a:lnTo>
                <a:lnTo>
                  <a:pt x="4456" y="3214"/>
                </a:lnTo>
                <a:lnTo>
                  <a:pt x="4467" y="3194"/>
                </a:lnTo>
                <a:lnTo>
                  <a:pt x="4478" y="3175"/>
                </a:lnTo>
                <a:lnTo>
                  <a:pt x="4493" y="3155"/>
                </a:lnTo>
                <a:lnTo>
                  <a:pt x="4507" y="3138"/>
                </a:lnTo>
                <a:lnTo>
                  <a:pt x="4521" y="3121"/>
                </a:lnTo>
                <a:lnTo>
                  <a:pt x="4557" y="3090"/>
                </a:lnTo>
                <a:lnTo>
                  <a:pt x="4597" y="3068"/>
                </a:lnTo>
                <a:lnTo>
                  <a:pt x="4616" y="3057"/>
                </a:lnTo>
                <a:lnTo>
                  <a:pt x="4639" y="3048"/>
                </a:lnTo>
                <a:lnTo>
                  <a:pt x="4661" y="3043"/>
                </a:lnTo>
                <a:lnTo>
                  <a:pt x="4681" y="3037"/>
                </a:lnTo>
                <a:lnTo>
                  <a:pt x="4703" y="3034"/>
                </a:lnTo>
                <a:lnTo>
                  <a:pt x="4726" y="3031"/>
                </a:lnTo>
                <a:lnTo>
                  <a:pt x="4987" y="3031"/>
                </a:lnTo>
                <a:lnTo>
                  <a:pt x="4987" y="3031"/>
                </a:lnTo>
                <a:lnTo>
                  <a:pt x="5007" y="3031"/>
                </a:lnTo>
                <a:lnTo>
                  <a:pt x="5029" y="3029"/>
                </a:lnTo>
                <a:lnTo>
                  <a:pt x="5049" y="3023"/>
                </a:lnTo>
                <a:lnTo>
                  <a:pt x="5069" y="3015"/>
                </a:lnTo>
                <a:lnTo>
                  <a:pt x="5089" y="3006"/>
                </a:lnTo>
                <a:lnTo>
                  <a:pt x="5106" y="2995"/>
                </a:lnTo>
                <a:lnTo>
                  <a:pt x="5123" y="2984"/>
                </a:lnTo>
                <a:lnTo>
                  <a:pt x="5137" y="2970"/>
                </a:lnTo>
                <a:lnTo>
                  <a:pt x="5151" y="2956"/>
                </a:lnTo>
                <a:lnTo>
                  <a:pt x="5162" y="2939"/>
                </a:lnTo>
                <a:lnTo>
                  <a:pt x="5173" y="2922"/>
                </a:lnTo>
                <a:lnTo>
                  <a:pt x="5182" y="2902"/>
                </a:lnTo>
                <a:lnTo>
                  <a:pt x="5190" y="2882"/>
                </a:lnTo>
                <a:lnTo>
                  <a:pt x="5196" y="2863"/>
                </a:lnTo>
                <a:lnTo>
                  <a:pt x="5198" y="2843"/>
                </a:lnTo>
                <a:lnTo>
                  <a:pt x="5198" y="2820"/>
                </a:lnTo>
                <a:lnTo>
                  <a:pt x="5198" y="2379"/>
                </a:lnTo>
                <a:lnTo>
                  <a:pt x="5198" y="2379"/>
                </a:lnTo>
                <a:lnTo>
                  <a:pt x="5198" y="2357"/>
                </a:lnTo>
                <a:lnTo>
                  <a:pt x="5196" y="2337"/>
                </a:lnTo>
                <a:lnTo>
                  <a:pt x="5190" y="2314"/>
                </a:lnTo>
                <a:lnTo>
                  <a:pt x="5182" y="2295"/>
                </a:lnTo>
                <a:lnTo>
                  <a:pt x="5173" y="2278"/>
                </a:lnTo>
                <a:lnTo>
                  <a:pt x="5162" y="2261"/>
                </a:lnTo>
                <a:lnTo>
                  <a:pt x="5151" y="2244"/>
                </a:lnTo>
                <a:lnTo>
                  <a:pt x="5137" y="2227"/>
                </a:lnTo>
                <a:lnTo>
                  <a:pt x="5123" y="2216"/>
                </a:lnTo>
                <a:lnTo>
                  <a:pt x="5106" y="2202"/>
                </a:lnTo>
                <a:lnTo>
                  <a:pt x="5089" y="2190"/>
                </a:lnTo>
                <a:lnTo>
                  <a:pt x="5069" y="2182"/>
                </a:lnTo>
                <a:lnTo>
                  <a:pt x="5049" y="2176"/>
                </a:lnTo>
                <a:lnTo>
                  <a:pt x="5029" y="2171"/>
                </a:lnTo>
                <a:lnTo>
                  <a:pt x="5007" y="2168"/>
                </a:lnTo>
                <a:lnTo>
                  <a:pt x="4987" y="2165"/>
                </a:lnTo>
                <a:close/>
                <a:moveTo>
                  <a:pt x="2601" y="3875"/>
                </a:moveTo>
                <a:lnTo>
                  <a:pt x="2601" y="3875"/>
                </a:lnTo>
                <a:lnTo>
                  <a:pt x="2534" y="3872"/>
                </a:lnTo>
                <a:lnTo>
                  <a:pt x="2469" y="3869"/>
                </a:lnTo>
                <a:lnTo>
                  <a:pt x="2407" y="3861"/>
                </a:lnTo>
                <a:lnTo>
                  <a:pt x="2342" y="3850"/>
                </a:lnTo>
                <a:lnTo>
                  <a:pt x="2280" y="3836"/>
                </a:lnTo>
                <a:lnTo>
                  <a:pt x="2221" y="3819"/>
                </a:lnTo>
                <a:lnTo>
                  <a:pt x="2162" y="3796"/>
                </a:lnTo>
                <a:lnTo>
                  <a:pt x="2103" y="3774"/>
                </a:lnTo>
                <a:lnTo>
                  <a:pt x="2047" y="3748"/>
                </a:lnTo>
                <a:lnTo>
                  <a:pt x="1991" y="3720"/>
                </a:lnTo>
                <a:lnTo>
                  <a:pt x="1937" y="3689"/>
                </a:lnTo>
                <a:lnTo>
                  <a:pt x="1887" y="3656"/>
                </a:lnTo>
                <a:lnTo>
                  <a:pt x="1836" y="3622"/>
                </a:lnTo>
                <a:lnTo>
                  <a:pt x="1789" y="3583"/>
                </a:lnTo>
                <a:lnTo>
                  <a:pt x="1743" y="3543"/>
                </a:lnTo>
                <a:lnTo>
                  <a:pt x="1698" y="3501"/>
                </a:lnTo>
                <a:lnTo>
                  <a:pt x="1656" y="3456"/>
                </a:lnTo>
                <a:lnTo>
                  <a:pt x="1617" y="3411"/>
                </a:lnTo>
                <a:lnTo>
                  <a:pt x="1577" y="3363"/>
                </a:lnTo>
                <a:lnTo>
                  <a:pt x="1544" y="3313"/>
                </a:lnTo>
                <a:lnTo>
                  <a:pt x="1510" y="3262"/>
                </a:lnTo>
                <a:lnTo>
                  <a:pt x="1479" y="3209"/>
                </a:lnTo>
                <a:lnTo>
                  <a:pt x="1451" y="3152"/>
                </a:lnTo>
                <a:lnTo>
                  <a:pt x="1426" y="3096"/>
                </a:lnTo>
                <a:lnTo>
                  <a:pt x="1403" y="3037"/>
                </a:lnTo>
                <a:lnTo>
                  <a:pt x="1381" y="2978"/>
                </a:lnTo>
                <a:lnTo>
                  <a:pt x="1364" y="2919"/>
                </a:lnTo>
                <a:lnTo>
                  <a:pt x="1350" y="2857"/>
                </a:lnTo>
                <a:lnTo>
                  <a:pt x="1338" y="2792"/>
                </a:lnTo>
                <a:lnTo>
                  <a:pt x="1330" y="2730"/>
                </a:lnTo>
                <a:lnTo>
                  <a:pt x="1327" y="2666"/>
                </a:lnTo>
                <a:lnTo>
                  <a:pt x="1324" y="2598"/>
                </a:lnTo>
                <a:lnTo>
                  <a:pt x="1324" y="2598"/>
                </a:lnTo>
                <a:lnTo>
                  <a:pt x="1327" y="2533"/>
                </a:lnTo>
                <a:lnTo>
                  <a:pt x="1330" y="2469"/>
                </a:lnTo>
                <a:lnTo>
                  <a:pt x="1338" y="2404"/>
                </a:lnTo>
                <a:lnTo>
                  <a:pt x="1350" y="2343"/>
                </a:lnTo>
                <a:lnTo>
                  <a:pt x="1364" y="2281"/>
                </a:lnTo>
                <a:lnTo>
                  <a:pt x="1381" y="2219"/>
                </a:lnTo>
                <a:lnTo>
                  <a:pt x="1403" y="2160"/>
                </a:lnTo>
                <a:lnTo>
                  <a:pt x="1426" y="2103"/>
                </a:lnTo>
                <a:lnTo>
                  <a:pt x="1451" y="2047"/>
                </a:lnTo>
                <a:lnTo>
                  <a:pt x="1479" y="1991"/>
                </a:lnTo>
                <a:lnTo>
                  <a:pt x="1510" y="1937"/>
                </a:lnTo>
                <a:lnTo>
                  <a:pt x="1544" y="1887"/>
                </a:lnTo>
                <a:lnTo>
                  <a:pt x="1577" y="1836"/>
                </a:lnTo>
                <a:lnTo>
                  <a:pt x="1617" y="1789"/>
                </a:lnTo>
                <a:lnTo>
                  <a:pt x="1656" y="1741"/>
                </a:lnTo>
                <a:lnTo>
                  <a:pt x="1698" y="1696"/>
                </a:lnTo>
                <a:lnTo>
                  <a:pt x="1743" y="1653"/>
                </a:lnTo>
                <a:lnTo>
                  <a:pt x="1789" y="1614"/>
                </a:lnTo>
                <a:lnTo>
                  <a:pt x="1836" y="1577"/>
                </a:lnTo>
                <a:lnTo>
                  <a:pt x="1887" y="1541"/>
                </a:lnTo>
                <a:lnTo>
                  <a:pt x="1937" y="1507"/>
                </a:lnTo>
                <a:lnTo>
                  <a:pt x="1991" y="1476"/>
                </a:lnTo>
                <a:lnTo>
                  <a:pt x="2047" y="1448"/>
                </a:lnTo>
                <a:lnTo>
                  <a:pt x="2103" y="1423"/>
                </a:lnTo>
                <a:lnTo>
                  <a:pt x="2162" y="1401"/>
                </a:lnTo>
                <a:lnTo>
                  <a:pt x="2221" y="1381"/>
                </a:lnTo>
                <a:lnTo>
                  <a:pt x="2280" y="1364"/>
                </a:lnTo>
                <a:lnTo>
                  <a:pt x="2342" y="1350"/>
                </a:lnTo>
                <a:lnTo>
                  <a:pt x="2407" y="1338"/>
                </a:lnTo>
                <a:lnTo>
                  <a:pt x="2469" y="1330"/>
                </a:lnTo>
                <a:lnTo>
                  <a:pt x="2534" y="1324"/>
                </a:lnTo>
                <a:lnTo>
                  <a:pt x="2601" y="1324"/>
                </a:lnTo>
                <a:lnTo>
                  <a:pt x="2601" y="1324"/>
                </a:lnTo>
                <a:lnTo>
                  <a:pt x="2666" y="1324"/>
                </a:lnTo>
                <a:lnTo>
                  <a:pt x="2731" y="1330"/>
                </a:lnTo>
                <a:lnTo>
                  <a:pt x="2795" y="1338"/>
                </a:lnTo>
                <a:lnTo>
                  <a:pt x="2857" y="1350"/>
                </a:lnTo>
                <a:lnTo>
                  <a:pt x="2919" y="1364"/>
                </a:lnTo>
                <a:lnTo>
                  <a:pt x="2981" y="1381"/>
                </a:lnTo>
                <a:lnTo>
                  <a:pt x="3040" y="1401"/>
                </a:lnTo>
                <a:lnTo>
                  <a:pt x="3096" y="1423"/>
                </a:lnTo>
                <a:lnTo>
                  <a:pt x="3151" y="1448"/>
                </a:lnTo>
                <a:lnTo>
                  <a:pt x="3207" y="1476"/>
                </a:lnTo>
                <a:lnTo>
                  <a:pt x="3261" y="1507"/>
                </a:lnTo>
                <a:lnTo>
                  <a:pt x="3312" y="1541"/>
                </a:lnTo>
                <a:lnTo>
                  <a:pt x="3362" y="1577"/>
                </a:lnTo>
                <a:lnTo>
                  <a:pt x="3410" y="1614"/>
                </a:lnTo>
                <a:lnTo>
                  <a:pt x="3458" y="1653"/>
                </a:lnTo>
                <a:lnTo>
                  <a:pt x="3503" y="1696"/>
                </a:lnTo>
                <a:lnTo>
                  <a:pt x="3545" y="1741"/>
                </a:lnTo>
                <a:lnTo>
                  <a:pt x="3584" y="1789"/>
                </a:lnTo>
                <a:lnTo>
                  <a:pt x="3621" y="1836"/>
                </a:lnTo>
                <a:lnTo>
                  <a:pt x="3657" y="1887"/>
                </a:lnTo>
                <a:lnTo>
                  <a:pt x="3691" y="1937"/>
                </a:lnTo>
                <a:lnTo>
                  <a:pt x="3722" y="1991"/>
                </a:lnTo>
                <a:lnTo>
                  <a:pt x="3750" y="2047"/>
                </a:lnTo>
                <a:lnTo>
                  <a:pt x="3775" y="2103"/>
                </a:lnTo>
                <a:lnTo>
                  <a:pt x="3798" y="2160"/>
                </a:lnTo>
                <a:lnTo>
                  <a:pt x="3817" y="2219"/>
                </a:lnTo>
                <a:lnTo>
                  <a:pt x="3834" y="2281"/>
                </a:lnTo>
                <a:lnTo>
                  <a:pt x="3849" y="2343"/>
                </a:lnTo>
                <a:lnTo>
                  <a:pt x="3860" y="2404"/>
                </a:lnTo>
                <a:lnTo>
                  <a:pt x="3868" y="2469"/>
                </a:lnTo>
                <a:lnTo>
                  <a:pt x="3874" y="2533"/>
                </a:lnTo>
                <a:lnTo>
                  <a:pt x="3874" y="2598"/>
                </a:lnTo>
                <a:lnTo>
                  <a:pt x="3874" y="2598"/>
                </a:lnTo>
                <a:lnTo>
                  <a:pt x="3874" y="2666"/>
                </a:lnTo>
                <a:lnTo>
                  <a:pt x="3868" y="2730"/>
                </a:lnTo>
                <a:lnTo>
                  <a:pt x="3860" y="2792"/>
                </a:lnTo>
                <a:lnTo>
                  <a:pt x="3849" y="2857"/>
                </a:lnTo>
                <a:lnTo>
                  <a:pt x="3834" y="2919"/>
                </a:lnTo>
                <a:lnTo>
                  <a:pt x="3817" y="2978"/>
                </a:lnTo>
                <a:lnTo>
                  <a:pt x="3798" y="3037"/>
                </a:lnTo>
                <a:lnTo>
                  <a:pt x="3775" y="3096"/>
                </a:lnTo>
                <a:lnTo>
                  <a:pt x="3750" y="3152"/>
                </a:lnTo>
                <a:lnTo>
                  <a:pt x="3722" y="3209"/>
                </a:lnTo>
                <a:lnTo>
                  <a:pt x="3691" y="3262"/>
                </a:lnTo>
                <a:lnTo>
                  <a:pt x="3657" y="3313"/>
                </a:lnTo>
                <a:lnTo>
                  <a:pt x="3621" y="3363"/>
                </a:lnTo>
                <a:lnTo>
                  <a:pt x="3584" y="3411"/>
                </a:lnTo>
                <a:lnTo>
                  <a:pt x="3545" y="3456"/>
                </a:lnTo>
                <a:lnTo>
                  <a:pt x="3503" y="3501"/>
                </a:lnTo>
                <a:lnTo>
                  <a:pt x="3458" y="3543"/>
                </a:lnTo>
                <a:lnTo>
                  <a:pt x="3410" y="3583"/>
                </a:lnTo>
                <a:lnTo>
                  <a:pt x="3362" y="3622"/>
                </a:lnTo>
                <a:lnTo>
                  <a:pt x="3312" y="3656"/>
                </a:lnTo>
                <a:lnTo>
                  <a:pt x="3261" y="3689"/>
                </a:lnTo>
                <a:lnTo>
                  <a:pt x="3207" y="3720"/>
                </a:lnTo>
                <a:lnTo>
                  <a:pt x="3151" y="3748"/>
                </a:lnTo>
                <a:lnTo>
                  <a:pt x="3096" y="3774"/>
                </a:lnTo>
                <a:lnTo>
                  <a:pt x="3040" y="3796"/>
                </a:lnTo>
                <a:lnTo>
                  <a:pt x="2981" y="3819"/>
                </a:lnTo>
                <a:lnTo>
                  <a:pt x="2919" y="3836"/>
                </a:lnTo>
                <a:lnTo>
                  <a:pt x="2857" y="3850"/>
                </a:lnTo>
                <a:lnTo>
                  <a:pt x="2795" y="3861"/>
                </a:lnTo>
                <a:lnTo>
                  <a:pt x="2731" y="3869"/>
                </a:lnTo>
                <a:lnTo>
                  <a:pt x="2666" y="3872"/>
                </a:lnTo>
                <a:lnTo>
                  <a:pt x="2601" y="38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8D21253-0B8E-402D-8112-0436D1245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875" y="3759678"/>
            <a:ext cx="1758058" cy="1758058"/>
          </a:xfrm>
          <a:custGeom>
            <a:avLst/>
            <a:gdLst>
              <a:gd name="T0" fmla="*/ 5673 w 6498"/>
              <a:gd name="T1" fmla="*/ 2618 h 6499"/>
              <a:gd name="T2" fmla="*/ 5417 w 6498"/>
              <a:gd name="T3" fmla="*/ 2097 h 6499"/>
              <a:gd name="T4" fmla="*/ 5490 w 6498"/>
              <a:gd name="T5" fmla="*/ 1774 h 6499"/>
              <a:gd name="T6" fmla="*/ 5817 w 6498"/>
              <a:gd name="T7" fmla="*/ 1310 h 6499"/>
              <a:gd name="T8" fmla="*/ 5285 w 6498"/>
              <a:gd name="T9" fmla="*/ 711 h 6499"/>
              <a:gd name="T10" fmla="*/ 4996 w 6498"/>
              <a:gd name="T11" fmla="*/ 739 h 6499"/>
              <a:gd name="T12" fmla="*/ 4515 w 6498"/>
              <a:gd name="T13" fmla="*/ 1088 h 6499"/>
              <a:gd name="T14" fmla="*/ 3966 w 6498"/>
              <a:gd name="T15" fmla="*/ 902 h 6499"/>
              <a:gd name="T16" fmla="*/ 3789 w 6498"/>
              <a:gd name="T17" fmla="*/ 618 h 6499"/>
              <a:gd name="T18" fmla="*/ 3691 w 6498"/>
              <a:gd name="T19" fmla="*/ 61 h 6499"/>
              <a:gd name="T20" fmla="*/ 2892 w 6498"/>
              <a:gd name="T21" fmla="*/ 14 h 6499"/>
              <a:gd name="T22" fmla="*/ 2706 w 6498"/>
              <a:gd name="T23" fmla="*/ 239 h 6499"/>
              <a:gd name="T24" fmla="*/ 2614 w 6498"/>
              <a:gd name="T25" fmla="*/ 826 h 6499"/>
              <a:gd name="T26" fmla="*/ 2097 w 6498"/>
              <a:gd name="T27" fmla="*/ 1079 h 6499"/>
              <a:gd name="T28" fmla="*/ 1771 w 6498"/>
              <a:gd name="T29" fmla="*/ 1006 h 6499"/>
              <a:gd name="T30" fmla="*/ 1307 w 6498"/>
              <a:gd name="T31" fmla="*/ 680 h 6499"/>
              <a:gd name="T32" fmla="*/ 708 w 6498"/>
              <a:gd name="T33" fmla="*/ 1211 h 6499"/>
              <a:gd name="T34" fmla="*/ 736 w 6498"/>
              <a:gd name="T35" fmla="*/ 1504 h 6499"/>
              <a:gd name="T36" fmla="*/ 1085 w 6498"/>
              <a:gd name="T37" fmla="*/ 1985 h 6499"/>
              <a:gd name="T38" fmla="*/ 899 w 6498"/>
              <a:gd name="T39" fmla="*/ 2530 h 6499"/>
              <a:gd name="T40" fmla="*/ 618 w 6498"/>
              <a:gd name="T41" fmla="*/ 2707 h 6499"/>
              <a:gd name="T42" fmla="*/ 59 w 6498"/>
              <a:gd name="T43" fmla="*/ 2806 h 6499"/>
              <a:gd name="T44" fmla="*/ 11 w 6498"/>
              <a:gd name="T45" fmla="*/ 3605 h 6499"/>
              <a:gd name="T46" fmla="*/ 239 w 6498"/>
              <a:gd name="T47" fmla="*/ 3790 h 6499"/>
              <a:gd name="T48" fmla="*/ 823 w 6498"/>
              <a:gd name="T49" fmla="*/ 3883 h 6499"/>
              <a:gd name="T50" fmla="*/ 1079 w 6498"/>
              <a:gd name="T51" fmla="*/ 4403 h 6499"/>
              <a:gd name="T52" fmla="*/ 1004 w 6498"/>
              <a:gd name="T53" fmla="*/ 4727 h 6499"/>
              <a:gd name="T54" fmla="*/ 680 w 6498"/>
              <a:gd name="T55" fmla="*/ 5190 h 6499"/>
              <a:gd name="T56" fmla="*/ 1212 w 6498"/>
              <a:gd name="T57" fmla="*/ 5789 h 6499"/>
              <a:gd name="T58" fmla="*/ 1501 w 6498"/>
              <a:gd name="T59" fmla="*/ 5761 h 6499"/>
              <a:gd name="T60" fmla="*/ 1982 w 6498"/>
              <a:gd name="T61" fmla="*/ 5413 h 6499"/>
              <a:gd name="T62" fmla="*/ 2530 w 6498"/>
              <a:gd name="T63" fmla="*/ 5598 h 6499"/>
              <a:gd name="T64" fmla="*/ 2704 w 6498"/>
              <a:gd name="T65" fmla="*/ 5882 h 6499"/>
              <a:gd name="T66" fmla="*/ 2802 w 6498"/>
              <a:gd name="T67" fmla="*/ 6439 h 6499"/>
              <a:gd name="T68" fmla="*/ 3603 w 6498"/>
              <a:gd name="T69" fmla="*/ 6487 h 6499"/>
              <a:gd name="T70" fmla="*/ 3786 w 6498"/>
              <a:gd name="T71" fmla="*/ 6262 h 6499"/>
              <a:gd name="T72" fmla="*/ 3882 w 6498"/>
              <a:gd name="T73" fmla="*/ 5674 h 6499"/>
              <a:gd name="T74" fmla="*/ 4399 w 6498"/>
              <a:gd name="T75" fmla="*/ 5421 h 6499"/>
              <a:gd name="T76" fmla="*/ 4723 w 6498"/>
              <a:gd name="T77" fmla="*/ 5494 h 6499"/>
              <a:gd name="T78" fmla="*/ 5187 w 6498"/>
              <a:gd name="T79" fmla="*/ 5817 h 6499"/>
              <a:gd name="T80" fmla="*/ 5788 w 6498"/>
              <a:gd name="T81" fmla="*/ 5289 h 6499"/>
              <a:gd name="T82" fmla="*/ 5757 w 6498"/>
              <a:gd name="T83" fmla="*/ 4996 h 6499"/>
              <a:gd name="T84" fmla="*/ 5409 w 6498"/>
              <a:gd name="T85" fmla="*/ 4516 h 6499"/>
              <a:gd name="T86" fmla="*/ 5595 w 6498"/>
              <a:gd name="T87" fmla="*/ 3970 h 6499"/>
              <a:gd name="T88" fmla="*/ 5879 w 6498"/>
              <a:gd name="T89" fmla="*/ 3793 h 6499"/>
              <a:gd name="T90" fmla="*/ 6435 w 6498"/>
              <a:gd name="T91" fmla="*/ 3694 h 6499"/>
              <a:gd name="T92" fmla="*/ 6483 w 6498"/>
              <a:gd name="T93" fmla="*/ 2896 h 6499"/>
              <a:gd name="T94" fmla="*/ 6258 w 6498"/>
              <a:gd name="T95" fmla="*/ 2710 h 6499"/>
              <a:gd name="T96" fmla="*/ 2555 w 6498"/>
              <a:gd name="T97" fmla="*/ 4687 h 6499"/>
              <a:gd name="T98" fmla="*/ 1884 w 6498"/>
              <a:gd name="T99" fmla="*/ 4077 h 6499"/>
              <a:gd name="T100" fmla="*/ 1653 w 6498"/>
              <a:gd name="T101" fmla="*/ 3250 h 6499"/>
              <a:gd name="T102" fmla="*/ 1926 w 6498"/>
              <a:gd name="T103" fmla="*/ 2359 h 6499"/>
              <a:gd name="T104" fmla="*/ 2628 w 6498"/>
              <a:gd name="T105" fmla="*/ 1780 h 6499"/>
              <a:gd name="T106" fmla="*/ 3491 w 6498"/>
              <a:gd name="T107" fmla="*/ 1673 h 6499"/>
              <a:gd name="T108" fmla="*/ 4321 w 6498"/>
              <a:gd name="T109" fmla="*/ 2069 h 6499"/>
              <a:gd name="T110" fmla="*/ 4793 w 6498"/>
              <a:gd name="T111" fmla="*/ 2851 h 6499"/>
              <a:gd name="T112" fmla="*/ 4771 w 6498"/>
              <a:gd name="T113" fmla="*/ 3725 h 6499"/>
              <a:gd name="T114" fmla="*/ 4262 w 6498"/>
              <a:gd name="T115" fmla="*/ 4482 h 6499"/>
              <a:gd name="T116" fmla="*/ 3410 w 6498"/>
              <a:gd name="T117" fmla="*/ 4836 h 6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98" h="6499">
                <a:moveTo>
                  <a:pt x="6230" y="2707"/>
                </a:moveTo>
                <a:lnTo>
                  <a:pt x="5907" y="2707"/>
                </a:lnTo>
                <a:lnTo>
                  <a:pt x="5907" y="2707"/>
                </a:lnTo>
                <a:lnTo>
                  <a:pt x="5879" y="2707"/>
                </a:lnTo>
                <a:lnTo>
                  <a:pt x="5851" y="2705"/>
                </a:lnTo>
                <a:lnTo>
                  <a:pt x="5822" y="2696"/>
                </a:lnTo>
                <a:lnTo>
                  <a:pt x="5797" y="2688"/>
                </a:lnTo>
                <a:lnTo>
                  <a:pt x="5769" y="2677"/>
                </a:lnTo>
                <a:lnTo>
                  <a:pt x="5743" y="2665"/>
                </a:lnTo>
                <a:lnTo>
                  <a:pt x="5718" y="2651"/>
                </a:lnTo>
                <a:lnTo>
                  <a:pt x="5696" y="2634"/>
                </a:lnTo>
                <a:lnTo>
                  <a:pt x="5673" y="2618"/>
                </a:lnTo>
                <a:lnTo>
                  <a:pt x="5651" y="2598"/>
                </a:lnTo>
                <a:lnTo>
                  <a:pt x="5631" y="2575"/>
                </a:lnTo>
                <a:lnTo>
                  <a:pt x="5611" y="2553"/>
                </a:lnTo>
                <a:lnTo>
                  <a:pt x="5595" y="2530"/>
                </a:lnTo>
                <a:lnTo>
                  <a:pt x="5581" y="2508"/>
                </a:lnTo>
                <a:lnTo>
                  <a:pt x="5569" y="2482"/>
                </a:lnTo>
                <a:lnTo>
                  <a:pt x="5561" y="2457"/>
                </a:lnTo>
                <a:lnTo>
                  <a:pt x="5445" y="2176"/>
                </a:lnTo>
                <a:lnTo>
                  <a:pt x="5445" y="2176"/>
                </a:lnTo>
                <a:lnTo>
                  <a:pt x="5434" y="2151"/>
                </a:lnTo>
                <a:lnTo>
                  <a:pt x="5423" y="2125"/>
                </a:lnTo>
                <a:lnTo>
                  <a:pt x="5417" y="2097"/>
                </a:lnTo>
                <a:lnTo>
                  <a:pt x="5412" y="2069"/>
                </a:lnTo>
                <a:lnTo>
                  <a:pt x="5409" y="2041"/>
                </a:lnTo>
                <a:lnTo>
                  <a:pt x="5409" y="2013"/>
                </a:lnTo>
                <a:lnTo>
                  <a:pt x="5409" y="1985"/>
                </a:lnTo>
                <a:lnTo>
                  <a:pt x="5414" y="1954"/>
                </a:lnTo>
                <a:lnTo>
                  <a:pt x="5420" y="1926"/>
                </a:lnTo>
                <a:lnTo>
                  <a:pt x="5426" y="1897"/>
                </a:lnTo>
                <a:lnTo>
                  <a:pt x="5434" y="1869"/>
                </a:lnTo>
                <a:lnTo>
                  <a:pt x="5445" y="1844"/>
                </a:lnTo>
                <a:lnTo>
                  <a:pt x="5459" y="1819"/>
                </a:lnTo>
                <a:lnTo>
                  <a:pt x="5473" y="1796"/>
                </a:lnTo>
                <a:lnTo>
                  <a:pt x="5490" y="1774"/>
                </a:lnTo>
                <a:lnTo>
                  <a:pt x="5510" y="1754"/>
                </a:lnTo>
                <a:lnTo>
                  <a:pt x="5741" y="1524"/>
                </a:lnTo>
                <a:lnTo>
                  <a:pt x="5741" y="1524"/>
                </a:lnTo>
                <a:lnTo>
                  <a:pt x="5757" y="1504"/>
                </a:lnTo>
                <a:lnTo>
                  <a:pt x="5774" y="1481"/>
                </a:lnTo>
                <a:lnTo>
                  <a:pt x="5788" y="1459"/>
                </a:lnTo>
                <a:lnTo>
                  <a:pt x="5797" y="1437"/>
                </a:lnTo>
                <a:lnTo>
                  <a:pt x="5805" y="1411"/>
                </a:lnTo>
                <a:lnTo>
                  <a:pt x="5814" y="1386"/>
                </a:lnTo>
                <a:lnTo>
                  <a:pt x="5817" y="1361"/>
                </a:lnTo>
                <a:lnTo>
                  <a:pt x="5817" y="1335"/>
                </a:lnTo>
                <a:lnTo>
                  <a:pt x="5817" y="1310"/>
                </a:lnTo>
                <a:lnTo>
                  <a:pt x="5814" y="1284"/>
                </a:lnTo>
                <a:lnTo>
                  <a:pt x="5805" y="1259"/>
                </a:lnTo>
                <a:lnTo>
                  <a:pt x="5797" y="1237"/>
                </a:lnTo>
                <a:lnTo>
                  <a:pt x="5788" y="1211"/>
                </a:lnTo>
                <a:lnTo>
                  <a:pt x="5774" y="1189"/>
                </a:lnTo>
                <a:lnTo>
                  <a:pt x="5757" y="1169"/>
                </a:lnTo>
                <a:lnTo>
                  <a:pt x="5741" y="1147"/>
                </a:lnTo>
                <a:lnTo>
                  <a:pt x="5350" y="756"/>
                </a:lnTo>
                <a:lnTo>
                  <a:pt x="5350" y="756"/>
                </a:lnTo>
                <a:lnTo>
                  <a:pt x="5330" y="739"/>
                </a:lnTo>
                <a:lnTo>
                  <a:pt x="5308" y="722"/>
                </a:lnTo>
                <a:lnTo>
                  <a:pt x="5285" y="711"/>
                </a:lnTo>
                <a:lnTo>
                  <a:pt x="5263" y="700"/>
                </a:lnTo>
                <a:lnTo>
                  <a:pt x="5238" y="691"/>
                </a:lnTo>
                <a:lnTo>
                  <a:pt x="5212" y="686"/>
                </a:lnTo>
                <a:lnTo>
                  <a:pt x="5187" y="680"/>
                </a:lnTo>
                <a:lnTo>
                  <a:pt x="5161" y="680"/>
                </a:lnTo>
                <a:lnTo>
                  <a:pt x="5136" y="680"/>
                </a:lnTo>
                <a:lnTo>
                  <a:pt x="5111" y="686"/>
                </a:lnTo>
                <a:lnTo>
                  <a:pt x="5085" y="691"/>
                </a:lnTo>
                <a:lnTo>
                  <a:pt x="5063" y="700"/>
                </a:lnTo>
                <a:lnTo>
                  <a:pt x="5038" y="711"/>
                </a:lnTo>
                <a:lnTo>
                  <a:pt x="5015" y="722"/>
                </a:lnTo>
                <a:lnTo>
                  <a:pt x="4996" y="739"/>
                </a:lnTo>
                <a:lnTo>
                  <a:pt x="4973" y="756"/>
                </a:lnTo>
                <a:lnTo>
                  <a:pt x="4745" y="986"/>
                </a:lnTo>
                <a:lnTo>
                  <a:pt x="4745" y="986"/>
                </a:lnTo>
                <a:lnTo>
                  <a:pt x="4723" y="1006"/>
                </a:lnTo>
                <a:lnTo>
                  <a:pt x="4700" y="1023"/>
                </a:lnTo>
                <a:lnTo>
                  <a:pt x="4678" y="1037"/>
                </a:lnTo>
                <a:lnTo>
                  <a:pt x="4653" y="1051"/>
                </a:lnTo>
                <a:lnTo>
                  <a:pt x="4627" y="1062"/>
                </a:lnTo>
                <a:lnTo>
                  <a:pt x="4599" y="1071"/>
                </a:lnTo>
                <a:lnTo>
                  <a:pt x="4571" y="1079"/>
                </a:lnTo>
                <a:lnTo>
                  <a:pt x="4543" y="1085"/>
                </a:lnTo>
                <a:lnTo>
                  <a:pt x="4515" y="1088"/>
                </a:lnTo>
                <a:lnTo>
                  <a:pt x="4484" y="1088"/>
                </a:lnTo>
                <a:lnTo>
                  <a:pt x="4456" y="1088"/>
                </a:lnTo>
                <a:lnTo>
                  <a:pt x="4428" y="1085"/>
                </a:lnTo>
                <a:lnTo>
                  <a:pt x="4399" y="1079"/>
                </a:lnTo>
                <a:lnTo>
                  <a:pt x="4371" y="1074"/>
                </a:lnTo>
                <a:lnTo>
                  <a:pt x="4346" y="1065"/>
                </a:lnTo>
                <a:lnTo>
                  <a:pt x="4321" y="1051"/>
                </a:lnTo>
                <a:lnTo>
                  <a:pt x="4042" y="939"/>
                </a:lnTo>
                <a:lnTo>
                  <a:pt x="4042" y="939"/>
                </a:lnTo>
                <a:lnTo>
                  <a:pt x="4017" y="927"/>
                </a:lnTo>
                <a:lnTo>
                  <a:pt x="3992" y="916"/>
                </a:lnTo>
                <a:lnTo>
                  <a:pt x="3966" y="902"/>
                </a:lnTo>
                <a:lnTo>
                  <a:pt x="3944" y="885"/>
                </a:lnTo>
                <a:lnTo>
                  <a:pt x="3921" y="866"/>
                </a:lnTo>
                <a:lnTo>
                  <a:pt x="3902" y="846"/>
                </a:lnTo>
                <a:lnTo>
                  <a:pt x="3882" y="826"/>
                </a:lnTo>
                <a:lnTo>
                  <a:pt x="3862" y="804"/>
                </a:lnTo>
                <a:lnTo>
                  <a:pt x="3845" y="779"/>
                </a:lnTo>
                <a:lnTo>
                  <a:pt x="3831" y="753"/>
                </a:lnTo>
                <a:lnTo>
                  <a:pt x="3820" y="728"/>
                </a:lnTo>
                <a:lnTo>
                  <a:pt x="3809" y="700"/>
                </a:lnTo>
                <a:lnTo>
                  <a:pt x="3800" y="674"/>
                </a:lnTo>
                <a:lnTo>
                  <a:pt x="3795" y="646"/>
                </a:lnTo>
                <a:lnTo>
                  <a:pt x="3789" y="618"/>
                </a:lnTo>
                <a:lnTo>
                  <a:pt x="3789" y="593"/>
                </a:lnTo>
                <a:lnTo>
                  <a:pt x="3789" y="267"/>
                </a:lnTo>
                <a:lnTo>
                  <a:pt x="3789" y="267"/>
                </a:lnTo>
                <a:lnTo>
                  <a:pt x="3786" y="239"/>
                </a:lnTo>
                <a:lnTo>
                  <a:pt x="3784" y="213"/>
                </a:lnTo>
                <a:lnTo>
                  <a:pt x="3778" y="188"/>
                </a:lnTo>
                <a:lnTo>
                  <a:pt x="3767" y="163"/>
                </a:lnTo>
                <a:lnTo>
                  <a:pt x="3756" y="140"/>
                </a:lnTo>
                <a:lnTo>
                  <a:pt x="3744" y="118"/>
                </a:lnTo>
                <a:lnTo>
                  <a:pt x="3727" y="98"/>
                </a:lnTo>
                <a:lnTo>
                  <a:pt x="3711" y="78"/>
                </a:lnTo>
                <a:lnTo>
                  <a:pt x="3691" y="61"/>
                </a:lnTo>
                <a:lnTo>
                  <a:pt x="3671" y="47"/>
                </a:lnTo>
                <a:lnTo>
                  <a:pt x="3649" y="33"/>
                </a:lnTo>
                <a:lnTo>
                  <a:pt x="3626" y="22"/>
                </a:lnTo>
                <a:lnTo>
                  <a:pt x="3603" y="14"/>
                </a:lnTo>
                <a:lnTo>
                  <a:pt x="3575" y="5"/>
                </a:lnTo>
                <a:lnTo>
                  <a:pt x="3550" y="2"/>
                </a:lnTo>
                <a:lnTo>
                  <a:pt x="3525" y="0"/>
                </a:lnTo>
                <a:lnTo>
                  <a:pt x="2971" y="0"/>
                </a:lnTo>
                <a:lnTo>
                  <a:pt x="2971" y="0"/>
                </a:lnTo>
                <a:lnTo>
                  <a:pt x="2943" y="2"/>
                </a:lnTo>
                <a:lnTo>
                  <a:pt x="2917" y="5"/>
                </a:lnTo>
                <a:lnTo>
                  <a:pt x="2892" y="14"/>
                </a:lnTo>
                <a:lnTo>
                  <a:pt x="2867" y="22"/>
                </a:lnTo>
                <a:lnTo>
                  <a:pt x="2844" y="33"/>
                </a:lnTo>
                <a:lnTo>
                  <a:pt x="2822" y="47"/>
                </a:lnTo>
                <a:lnTo>
                  <a:pt x="2802" y="61"/>
                </a:lnTo>
                <a:lnTo>
                  <a:pt x="2783" y="78"/>
                </a:lnTo>
                <a:lnTo>
                  <a:pt x="2766" y="98"/>
                </a:lnTo>
                <a:lnTo>
                  <a:pt x="2752" y="118"/>
                </a:lnTo>
                <a:lnTo>
                  <a:pt x="2737" y="140"/>
                </a:lnTo>
                <a:lnTo>
                  <a:pt x="2726" y="163"/>
                </a:lnTo>
                <a:lnTo>
                  <a:pt x="2718" y="188"/>
                </a:lnTo>
                <a:lnTo>
                  <a:pt x="2712" y="213"/>
                </a:lnTo>
                <a:lnTo>
                  <a:pt x="2706" y="239"/>
                </a:lnTo>
                <a:lnTo>
                  <a:pt x="2706" y="267"/>
                </a:lnTo>
                <a:lnTo>
                  <a:pt x="2706" y="593"/>
                </a:lnTo>
                <a:lnTo>
                  <a:pt x="2706" y="593"/>
                </a:lnTo>
                <a:lnTo>
                  <a:pt x="2704" y="618"/>
                </a:lnTo>
                <a:lnTo>
                  <a:pt x="2701" y="646"/>
                </a:lnTo>
                <a:lnTo>
                  <a:pt x="2695" y="674"/>
                </a:lnTo>
                <a:lnTo>
                  <a:pt x="2687" y="700"/>
                </a:lnTo>
                <a:lnTo>
                  <a:pt x="2676" y="728"/>
                </a:lnTo>
                <a:lnTo>
                  <a:pt x="2661" y="753"/>
                </a:lnTo>
                <a:lnTo>
                  <a:pt x="2647" y="779"/>
                </a:lnTo>
                <a:lnTo>
                  <a:pt x="2631" y="804"/>
                </a:lnTo>
                <a:lnTo>
                  <a:pt x="2614" y="826"/>
                </a:lnTo>
                <a:lnTo>
                  <a:pt x="2594" y="846"/>
                </a:lnTo>
                <a:lnTo>
                  <a:pt x="2574" y="866"/>
                </a:lnTo>
                <a:lnTo>
                  <a:pt x="2552" y="885"/>
                </a:lnTo>
                <a:lnTo>
                  <a:pt x="2530" y="902"/>
                </a:lnTo>
                <a:lnTo>
                  <a:pt x="2504" y="916"/>
                </a:lnTo>
                <a:lnTo>
                  <a:pt x="2479" y="927"/>
                </a:lnTo>
                <a:lnTo>
                  <a:pt x="2454" y="939"/>
                </a:lnTo>
                <a:lnTo>
                  <a:pt x="2173" y="1051"/>
                </a:lnTo>
                <a:lnTo>
                  <a:pt x="2173" y="1051"/>
                </a:lnTo>
                <a:lnTo>
                  <a:pt x="2148" y="1065"/>
                </a:lnTo>
                <a:lnTo>
                  <a:pt x="2123" y="1074"/>
                </a:lnTo>
                <a:lnTo>
                  <a:pt x="2097" y="1079"/>
                </a:lnTo>
                <a:lnTo>
                  <a:pt x="2069" y="1085"/>
                </a:lnTo>
                <a:lnTo>
                  <a:pt x="2038" y="1088"/>
                </a:lnTo>
                <a:lnTo>
                  <a:pt x="2010" y="1088"/>
                </a:lnTo>
                <a:lnTo>
                  <a:pt x="1982" y="1088"/>
                </a:lnTo>
                <a:lnTo>
                  <a:pt x="1954" y="1085"/>
                </a:lnTo>
                <a:lnTo>
                  <a:pt x="1926" y="1079"/>
                </a:lnTo>
                <a:lnTo>
                  <a:pt x="1898" y="1071"/>
                </a:lnTo>
                <a:lnTo>
                  <a:pt x="1870" y="1062"/>
                </a:lnTo>
                <a:lnTo>
                  <a:pt x="1844" y="1051"/>
                </a:lnTo>
                <a:lnTo>
                  <a:pt x="1819" y="1037"/>
                </a:lnTo>
                <a:lnTo>
                  <a:pt x="1794" y="1023"/>
                </a:lnTo>
                <a:lnTo>
                  <a:pt x="1771" y="1006"/>
                </a:lnTo>
                <a:lnTo>
                  <a:pt x="1751" y="986"/>
                </a:lnTo>
                <a:lnTo>
                  <a:pt x="1521" y="756"/>
                </a:lnTo>
                <a:lnTo>
                  <a:pt x="1521" y="756"/>
                </a:lnTo>
                <a:lnTo>
                  <a:pt x="1501" y="739"/>
                </a:lnTo>
                <a:lnTo>
                  <a:pt x="1479" y="722"/>
                </a:lnTo>
                <a:lnTo>
                  <a:pt x="1456" y="711"/>
                </a:lnTo>
                <a:lnTo>
                  <a:pt x="1434" y="700"/>
                </a:lnTo>
                <a:lnTo>
                  <a:pt x="1408" y="691"/>
                </a:lnTo>
                <a:lnTo>
                  <a:pt x="1386" y="686"/>
                </a:lnTo>
                <a:lnTo>
                  <a:pt x="1361" y="680"/>
                </a:lnTo>
                <a:lnTo>
                  <a:pt x="1333" y="680"/>
                </a:lnTo>
                <a:lnTo>
                  <a:pt x="1307" y="680"/>
                </a:lnTo>
                <a:lnTo>
                  <a:pt x="1282" y="686"/>
                </a:lnTo>
                <a:lnTo>
                  <a:pt x="1260" y="691"/>
                </a:lnTo>
                <a:lnTo>
                  <a:pt x="1234" y="700"/>
                </a:lnTo>
                <a:lnTo>
                  <a:pt x="1212" y="711"/>
                </a:lnTo>
                <a:lnTo>
                  <a:pt x="1189" y="722"/>
                </a:lnTo>
                <a:lnTo>
                  <a:pt x="1166" y="739"/>
                </a:lnTo>
                <a:lnTo>
                  <a:pt x="1147" y="756"/>
                </a:lnTo>
                <a:lnTo>
                  <a:pt x="756" y="1147"/>
                </a:lnTo>
                <a:lnTo>
                  <a:pt x="756" y="1147"/>
                </a:lnTo>
                <a:lnTo>
                  <a:pt x="736" y="1169"/>
                </a:lnTo>
                <a:lnTo>
                  <a:pt x="722" y="1189"/>
                </a:lnTo>
                <a:lnTo>
                  <a:pt x="708" y="1211"/>
                </a:lnTo>
                <a:lnTo>
                  <a:pt x="697" y="1237"/>
                </a:lnTo>
                <a:lnTo>
                  <a:pt x="689" y="1259"/>
                </a:lnTo>
                <a:lnTo>
                  <a:pt x="683" y="1284"/>
                </a:lnTo>
                <a:lnTo>
                  <a:pt x="680" y="1310"/>
                </a:lnTo>
                <a:lnTo>
                  <a:pt x="677" y="1335"/>
                </a:lnTo>
                <a:lnTo>
                  <a:pt x="680" y="1361"/>
                </a:lnTo>
                <a:lnTo>
                  <a:pt x="683" y="1386"/>
                </a:lnTo>
                <a:lnTo>
                  <a:pt x="689" y="1411"/>
                </a:lnTo>
                <a:lnTo>
                  <a:pt x="697" y="1437"/>
                </a:lnTo>
                <a:lnTo>
                  <a:pt x="708" y="1459"/>
                </a:lnTo>
                <a:lnTo>
                  <a:pt x="722" y="1481"/>
                </a:lnTo>
                <a:lnTo>
                  <a:pt x="736" y="1504"/>
                </a:lnTo>
                <a:lnTo>
                  <a:pt x="756" y="1524"/>
                </a:lnTo>
                <a:lnTo>
                  <a:pt x="987" y="1754"/>
                </a:lnTo>
                <a:lnTo>
                  <a:pt x="987" y="1754"/>
                </a:lnTo>
                <a:lnTo>
                  <a:pt x="1004" y="1774"/>
                </a:lnTo>
                <a:lnTo>
                  <a:pt x="1020" y="1796"/>
                </a:lnTo>
                <a:lnTo>
                  <a:pt x="1034" y="1819"/>
                </a:lnTo>
                <a:lnTo>
                  <a:pt x="1049" y="1844"/>
                </a:lnTo>
                <a:lnTo>
                  <a:pt x="1060" y="1869"/>
                </a:lnTo>
                <a:lnTo>
                  <a:pt x="1068" y="1897"/>
                </a:lnTo>
                <a:lnTo>
                  <a:pt x="1077" y="1926"/>
                </a:lnTo>
                <a:lnTo>
                  <a:pt x="1082" y="1954"/>
                </a:lnTo>
                <a:lnTo>
                  <a:pt x="1085" y="1985"/>
                </a:lnTo>
                <a:lnTo>
                  <a:pt x="1088" y="2013"/>
                </a:lnTo>
                <a:lnTo>
                  <a:pt x="1085" y="2041"/>
                </a:lnTo>
                <a:lnTo>
                  <a:pt x="1082" y="2069"/>
                </a:lnTo>
                <a:lnTo>
                  <a:pt x="1079" y="2097"/>
                </a:lnTo>
                <a:lnTo>
                  <a:pt x="1071" y="2125"/>
                </a:lnTo>
                <a:lnTo>
                  <a:pt x="1063" y="2151"/>
                </a:lnTo>
                <a:lnTo>
                  <a:pt x="1051" y="2176"/>
                </a:lnTo>
                <a:lnTo>
                  <a:pt x="936" y="2457"/>
                </a:lnTo>
                <a:lnTo>
                  <a:pt x="936" y="2457"/>
                </a:lnTo>
                <a:lnTo>
                  <a:pt x="928" y="2482"/>
                </a:lnTo>
                <a:lnTo>
                  <a:pt x="914" y="2508"/>
                </a:lnTo>
                <a:lnTo>
                  <a:pt x="899" y="2530"/>
                </a:lnTo>
                <a:lnTo>
                  <a:pt x="882" y="2553"/>
                </a:lnTo>
                <a:lnTo>
                  <a:pt x="866" y="2575"/>
                </a:lnTo>
                <a:lnTo>
                  <a:pt x="846" y="2598"/>
                </a:lnTo>
                <a:lnTo>
                  <a:pt x="823" y="2618"/>
                </a:lnTo>
                <a:lnTo>
                  <a:pt x="801" y="2634"/>
                </a:lnTo>
                <a:lnTo>
                  <a:pt x="776" y="2651"/>
                </a:lnTo>
                <a:lnTo>
                  <a:pt x="750" y="2665"/>
                </a:lnTo>
                <a:lnTo>
                  <a:pt x="725" y="2677"/>
                </a:lnTo>
                <a:lnTo>
                  <a:pt x="700" y="2688"/>
                </a:lnTo>
                <a:lnTo>
                  <a:pt x="672" y="2696"/>
                </a:lnTo>
                <a:lnTo>
                  <a:pt x="644" y="2705"/>
                </a:lnTo>
                <a:lnTo>
                  <a:pt x="618" y="2707"/>
                </a:lnTo>
                <a:lnTo>
                  <a:pt x="590" y="2707"/>
                </a:lnTo>
                <a:lnTo>
                  <a:pt x="264" y="2707"/>
                </a:lnTo>
                <a:lnTo>
                  <a:pt x="264" y="2707"/>
                </a:lnTo>
                <a:lnTo>
                  <a:pt x="239" y="2710"/>
                </a:lnTo>
                <a:lnTo>
                  <a:pt x="210" y="2713"/>
                </a:lnTo>
                <a:lnTo>
                  <a:pt x="185" y="2722"/>
                </a:lnTo>
                <a:lnTo>
                  <a:pt x="163" y="2730"/>
                </a:lnTo>
                <a:lnTo>
                  <a:pt x="137" y="2741"/>
                </a:lnTo>
                <a:lnTo>
                  <a:pt x="118" y="2755"/>
                </a:lnTo>
                <a:lnTo>
                  <a:pt x="95" y="2769"/>
                </a:lnTo>
                <a:lnTo>
                  <a:pt x="78" y="2786"/>
                </a:lnTo>
                <a:lnTo>
                  <a:pt x="59" y="2806"/>
                </a:lnTo>
                <a:lnTo>
                  <a:pt x="45" y="2825"/>
                </a:lnTo>
                <a:lnTo>
                  <a:pt x="31" y="2848"/>
                </a:lnTo>
                <a:lnTo>
                  <a:pt x="19" y="2871"/>
                </a:lnTo>
                <a:lnTo>
                  <a:pt x="11" y="2896"/>
                </a:lnTo>
                <a:lnTo>
                  <a:pt x="5" y="2921"/>
                </a:lnTo>
                <a:lnTo>
                  <a:pt x="0" y="2947"/>
                </a:lnTo>
                <a:lnTo>
                  <a:pt x="0" y="2975"/>
                </a:lnTo>
                <a:lnTo>
                  <a:pt x="0" y="3526"/>
                </a:lnTo>
                <a:lnTo>
                  <a:pt x="0" y="3526"/>
                </a:lnTo>
                <a:lnTo>
                  <a:pt x="0" y="3554"/>
                </a:lnTo>
                <a:lnTo>
                  <a:pt x="5" y="3579"/>
                </a:lnTo>
                <a:lnTo>
                  <a:pt x="11" y="3605"/>
                </a:lnTo>
                <a:lnTo>
                  <a:pt x="19" y="3630"/>
                </a:lnTo>
                <a:lnTo>
                  <a:pt x="31" y="3652"/>
                </a:lnTo>
                <a:lnTo>
                  <a:pt x="45" y="3675"/>
                </a:lnTo>
                <a:lnTo>
                  <a:pt x="59" y="3694"/>
                </a:lnTo>
                <a:lnTo>
                  <a:pt x="78" y="3714"/>
                </a:lnTo>
                <a:lnTo>
                  <a:pt x="95" y="3731"/>
                </a:lnTo>
                <a:lnTo>
                  <a:pt x="118" y="3745"/>
                </a:lnTo>
                <a:lnTo>
                  <a:pt x="137" y="3759"/>
                </a:lnTo>
                <a:lnTo>
                  <a:pt x="163" y="3770"/>
                </a:lnTo>
                <a:lnTo>
                  <a:pt x="185" y="3779"/>
                </a:lnTo>
                <a:lnTo>
                  <a:pt x="210" y="3787"/>
                </a:lnTo>
                <a:lnTo>
                  <a:pt x="239" y="3790"/>
                </a:lnTo>
                <a:lnTo>
                  <a:pt x="264" y="3790"/>
                </a:lnTo>
                <a:lnTo>
                  <a:pt x="590" y="3790"/>
                </a:lnTo>
                <a:lnTo>
                  <a:pt x="590" y="3790"/>
                </a:lnTo>
                <a:lnTo>
                  <a:pt x="618" y="3793"/>
                </a:lnTo>
                <a:lnTo>
                  <a:pt x="644" y="3796"/>
                </a:lnTo>
                <a:lnTo>
                  <a:pt x="672" y="3804"/>
                </a:lnTo>
                <a:lnTo>
                  <a:pt x="700" y="3813"/>
                </a:lnTo>
                <a:lnTo>
                  <a:pt x="725" y="3821"/>
                </a:lnTo>
                <a:lnTo>
                  <a:pt x="750" y="3835"/>
                </a:lnTo>
                <a:lnTo>
                  <a:pt x="776" y="3849"/>
                </a:lnTo>
                <a:lnTo>
                  <a:pt x="801" y="3866"/>
                </a:lnTo>
                <a:lnTo>
                  <a:pt x="823" y="3883"/>
                </a:lnTo>
                <a:lnTo>
                  <a:pt x="846" y="3903"/>
                </a:lnTo>
                <a:lnTo>
                  <a:pt x="866" y="3925"/>
                </a:lnTo>
                <a:lnTo>
                  <a:pt x="882" y="3945"/>
                </a:lnTo>
                <a:lnTo>
                  <a:pt x="899" y="3970"/>
                </a:lnTo>
                <a:lnTo>
                  <a:pt x="914" y="3992"/>
                </a:lnTo>
                <a:lnTo>
                  <a:pt x="928" y="4018"/>
                </a:lnTo>
                <a:lnTo>
                  <a:pt x="936" y="4043"/>
                </a:lnTo>
                <a:lnTo>
                  <a:pt x="1051" y="4324"/>
                </a:lnTo>
                <a:lnTo>
                  <a:pt x="1051" y="4324"/>
                </a:lnTo>
                <a:lnTo>
                  <a:pt x="1063" y="4350"/>
                </a:lnTo>
                <a:lnTo>
                  <a:pt x="1071" y="4375"/>
                </a:lnTo>
                <a:lnTo>
                  <a:pt x="1079" y="4403"/>
                </a:lnTo>
                <a:lnTo>
                  <a:pt x="1082" y="4431"/>
                </a:lnTo>
                <a:lnTo>
                  <a:pt x="1085" y="4459"/>
                </a:lnTo>
                <a:lnTo>
                  <a:pt x="1088" y="4488"/>
                </a:lnTo>
                <a:lnTo>
                  <a:pt x="1085" y="4516"/>
                </a:lnTo>
                <a:lnTo>
                  <a:pt x="1082" y="4546"/>
                </a:lnTo>
                <a:lnTo>
                  <a:pt x="1077" y="4575"/>
                </a:lnTo>
                <a:lnTo>
                  <a:pt x="1068" y="4603"/>
                </a:lnTo>
                <a:lnTo>
                  <a:pt x="1060" y="4628"/>
                </a:lnTo>
                <a:lnTo>
                  <a:pt x="1049" y="4656"/>
                </a:lnTo>
                <a:lnTo>
                  <a:pt x="1034" y="4681"/>
                </a:lnTo>
                <a:lnTo>
                  <a:pt x="1020" y="4704"/>
                </a:lnTo>
                <a:lnTo>
                  <a:pt x="1004" y="4727"/>
                </a:lnTo>
                <a:lnTo>
                  <a:pt x="987" y="4746"/>
                </a:lnTo>
                <a:lnTo>
                  <a:pt x="756" y="4977"/>
                </a:lnTo>
                <a:lnTo>
                  <a:pt x="756" y="4977"/>
                </a:lnTo>
                <a:lnTo>
                  <a:pt x="736" y="4996"/>
                </a:lnTo>
                <a:lnTo>
                  <a:pt x="722" y="5019"/>
                </a:lnTo>
                <a:lnTo>
                  <a:pt x="708" y="5042"/>
                </a:lnTo>
                <a:lnTo>
                  <a:pt x="697" y="5064"/>
                </a:lnTo>
                <a:lnTo>
                  <a:pt x="689" y="5089"/>
                </a:lnTo>
                <a:lnTo>
                  <a:pt x="683" y="5115"/>
                </a:lnTo>
                <a:lnTo>
                  <a:pt x="680" y="5140"/>
                </a:lnTo>
                <a:lnTo>
                  <a:pt x="677" y="5165"/>
                </a:lnTo>
                <a:lnTo>
                  <a:pt x="680" y="5190"/>
                </a:lnTo>
                <a:lnTo>
                  <a:pt x="683" y="5216"/>
                </a:lnTo>
                <a:lnTo>
                  <a:pt x="689" y="5241"/>
                </a:lnTo>
                <a:lnTo>
                  <a:pt x="697" y="5263"/>
                </a:lnTo>
                <a:lnTo>
                  <a:pt x="708" y="5289"/>
                </a:lnTo>
                <a:lnTo>
                  <a:pt x="722" y="5311"/>
                </a:lnTo>
                <a:lnTo>
                  <a:pt x="736" y="5331"/>
                </a:lnTo>
                <a:lnTo>
                  <a:pt x="756" y="5351"/>
                </a:lnTo>
                <a:lnTo>
                  <a:pt x="1147" y="5742"/>
                </a:lnTo>
                <a:lnTo>
                  <a:pt x="1147" y="5742"/>
                </a:lnTo>
                <a:lnTo>
                  <a:pt x="1166" y="5761"/>
                </a:lnTo>
                <a:lnTo>
                  <a:pt x="1189" y="5775"/>
                </a:lnTo>
                <a:lnTo>
                  <a:pt x="1212" y="5789"/>
                </a:lnTo>
                <a:lnTo>
                  <a:pt x="1234" y="5801"/>
                </a:lnTo>
                <a:lnTo>
                  <a:pt x="1260" y="5809"/>
                </a:lnTo>
                <a:lnTo>
                  <a:pt x="1282" y="5815"/>
                </a:lnTo>
                <a:lnTo>
                  <a:pt x="1307" y="5817"/>
                </a:lnTo>
                <a:lnTo>
                  <a:pt x="1333" y="5820"/>
                </a:lnTo>
                <a:lnTo>
                  <a:pt x="1361" y="5817"/>
                </a:lnTo>
                <a:lnTo>
                  <a:pt x="1386" y="5815"/>
                </a:lnTo>
                <a:lnTo>
                  <a:pt x="1408" y="5809"/>
                </a:lnTo>
                <a:lnTo>
                  <a:pt x="1434" y="5801"/>
                </a:lnTo>
                <a:lnTo>
                  <a:pt x="1456" y="5789"/>
                </a:lnTo>
                <a:lnTo>
                  <a:pt x="1479" y="5775"/>
                </a:lnTo>
                <a:lnTo>
                  <a:pt x="1501" y="5761"/>
                </a:lnTo>
                <a:lnTo>
                  <a:pt x="1521" y="5742"/>
                </a:lnTo>
                <a:lnTo>
                  <a:pt x="1751" y="5514"/>
                </a:lnTo>
                <a:lnTo>
                  <a:pt x="1751" y="5514"/>
                </a:lnTo>
                <a:lnTo>
                  <a:pt x="1771" y="5494"/>
                </a:lnTo>
                <a:lnTo>
                  <a:pt x="1794" y="5477"/>
                </a:lnTo>
                <a:lnTo>
                  <a:pt x="1819" y="5463"/>
                </a:lnTo>
                <a:lnTo>
                  <a:pt x="1844" y="5449"/>
                </a:lnTo>
                <a:lnTo>
                  <a:pt x="1870" y="5438"/>
                </a:lnTo>
                <a:lnTo>
                  <a:pt x="1898" y="5429"/>
                </a:lnTo>
                <a:lnTo>
                  <a:pt x="1926" y="5421"/>
                </a:lnTo>
                <a:lnTo>
                  <a:pt x="1954" y="5415"/>
                </a:lnTo>
                <a:lnTo>
                  <a:pt x="1982" y="5413"/>
                </a:lnTo>
                <a:lnTo>
                  <a:pt x="2010" y="5413"/>
                </a:lnTo>
                <a:lnTo>
                  <a:pt x="2038" y="5413"/>
                </a:lnTo>
                <a:lnTo>
                  <a:pt x="2069" y="5415"/>
                </a:lnTo>
                <a:lnTo>
                  <a:pt x="2097" y="5421"/>
                </a:lnTo>
                <a:lnTo>
                  <a:pt x="2123" y="5427"/>
                </a:lnTo>
                <a:lnTo>
                  <a:pt x="2148" y="5435"/>
                </a:lnTo>
                <a:lnTo>
                  <a:pt x="2173" y="5446"/>
                </a:lnTo>
                <a:lnTo>
                  <a:pt x="2454" y="5562"/>
                </a:lnTo>
                <a:lnTo>
                  <a:pt x="2454" y="5562"/>
                </a:lnTo>
                <a:lnTo>
                  <a:pt x="2479" y="5573"/>
                </a:lnTo>
                <a:lnTo>
                  <a:pt x="2504" y="5584"/>
                </a:lnTo>
                <a:lnTo>
                  <a:pt x="2530" y="5598"/>
                </a:lnTo>
                <a:lnTo>
                  <a:pt x="2552" y="5615"/>
                </a:lnTo>
                <a:lnTo>
                  <a:pt x="2574" y="5632"/>
                </a:lnTo>
                <a:lnTo>
                  <a:pt x="2594" y="5652"/>
                </a:lnTo>
                <a:lnTo>
                  <a:pt x="2614" y="5674"/>
                </a:lnTo>
                <a:lnTo>
                  <a:pt x="2631" y="5697"/>
                </a:lnTo>
                <a:lnTo>
                  <a:pt x="2647" y="5722"/>
                </a:lnTo>
                <a:lnTo>
                  <a:pt x="2661" y="5747"/>
                </a:lnTo>
                <a:lnTo>
                  <a:pt x="2676" y="5772"/>
                </a:lnTo>
                <a:lnTo>
                  <a:pt x="2687" y="5798"/>
                </a:lnTo>
                <a:lnTo>
                  <a:pt x="2695" y="5826"/>
                </a:lnTo>
                <a:lnTo>
                  <a:pt x="2701" y="5854"/>
                </a:lnTo>
                <a:lnTo>
                  <a:pt x="2704" y="5882"/>
                </a:lnTo>
                <a:lnTo>
                  <a:pt x="2706" y="5908"/>
                </a:lnTo>
                <a:lnTo>
                  <a:pt x="2706" y="6234"/>
                </a:lnTo>
                <a:lnTo>
                  <a:pt x="2706" y="6234"/>
                </a:lnTo>
                <a:lnTo>
                  <a:pt x="2706" y="6262"/>
                </a:lnTo>
                <a:lnTo>
                  <a:pt x="2712" y="6287"/>
                </a:lnTo>
                <a:lnTo>
                  <a:pt x="2718" y="6312"/>
                </a:lnTo>
                <a:lnTo>
                  <a:pt x="2726" y="6338"/>
                </a:lnTo>
                <a:lnTo>
                  <a:pt x="2737" y="6360"/>
                </a:lnTo>
                <a:lnTo>
                  <a:pt x="2752" y="6383"/>
                </a:lnTo>
                <a:lnTo>
                  <a:pt x="2766" y="6402"/>
                </a:lnTo>
                <a:lnTo>
                  <a:pt x="2783" y="6422"/>
                </a:lnTo>
                <a:lnTo>
                  <a:pt x="2802" y="6439"/>
                </a:lnTo>
                <a:lnTo>
                  <a:pt x="2822" y="6453"/>
                </a:lnTo>
                <a:lnTo>
                  <a:pt x="2844" y="6467"/>
                </a:lnTo>
                <a:lnTo>
                  <a:pt x="2867" y="6478"/>
                </a:lnTo>
                <a:lnTo>
                  <a:pt x="2892" y="6487"/>
                </a:lnTo>
                <a:lnTo>
                  <a:pt x="2917" y="6492"/>
                </a:lnTo>
                <a:lnTo>
                  <a:pt x="2943" y="6498"/>
                </a:lnTo>
                <a:lnTo>
                  <a:pt x="2971" y="6498"/>
                </a:lnTo>
                <a:lnTo>
                  <a:pt x="3525" y="6498"/>
                </a:lnTo>
                <a:lnTo>
                  <a:pt x="3525" y="6498"/>
                </a:lnTo>
                <a:lnTo>
                  <a:pt x="3550" y="6498"/>
                </a:lnTo>
                <a:lnTo>
                  <a:pt x="3575" y="6492"/>
                </a:lnTo>
                <a:lnTo>
                  <a:pt x="3603" y="6487"/>
                </a:lnTo>
                <a:lnTo>
                  <a:pt x="3626" y="6478"/>
                </a:lnTo>
                <a:lnTo>
                  <a:pt x="3649" y="6467"/>
                </a:lnTo>
                <a:lnTo>
                  <a:pt x="3671" y="6453"/>
                </a:lnTo>
                <a:lnTo>
                  <a:pt x="3691" y="6439"/>
                </a:lnTo>
                <a:lnTo>
                  <a:pt x="3711" y="6422"/>
                </a:lnTo>
                <a:lnTo>
                  <a:pt x="3727" y="6402"/>
                </a:lnTo>
                <a:lnTo>
                  <a:pt x="3744" y="6383"/>
                </a:lnTo>
                <a:lnTo>
                  <a:pt x="3756" y="6360"/>
                </a:lnTo>
                <a:lnTo>
                  <a:pt x="3767" y="6338"/>
                </a:lnTo>
                <a:lnTo>
                  <a:pt x="3778" y="6312"/>
                </a:lnTo>
                <a:lnTo>
                  <a:pt x="3784" y="6287"/>
                </a:lnTo>
                <a:lnTo>
                  <a:pt x="3786" y="6262"/>
                </a:lnTo>
                <a:lnTo>
                  <a:pt x="3789" y="6234"/>
                </a:lnTo>
                <a:lnTo>
                  <a:pt x="3789" y="5908"/>
                </a:lnTo>
                <a:lnTo>
                  <a:pt x="3789" y="5908"/>
                </a:lnTo>
                <a:lnTo>
                  <a:pt x="3789" y="5882"/>
                </a:lnTo>
                <a:lnTo>
                  <a:pt x="3795" y="5854"/>
                </a:lnTo>
                <a:lnTo>
                  <a:pt x="3800" y="5826"/>
                </a:lnTo>
                <a:lnTo>
                  <a:pt x="3809" y="5798"/>
                </a:lnTo>
                <a:lnTo>
                  <a:pt x="3820" y="5772"/>
                </a:lnTo>
                <a:lnTo>
                  <a:pt x="3831" y="5747"/>
                </a:lnTo>
                <a:lnTo>
                  <a:pt x="3845" y="5722"/>
                </a:lnTo>
                <a:lnTo>
                  <a:pt x="3862" y="5697"/>
                </a:lnTo>
                <a:lnTo>
                  <a:pt x="3882" y="5674"/>
                </a:lnTo>
                <a:lnTo>
                  <a:pt x="3902" y="5652"/>
                </a:lnTo>
                <a:lnTo>
                  <a:pt x="3921" y="5632"/>
                </a:lnTo>
                <a:lnTo>
                  <a:pt x="3944" y="5615"/>
                </a:lnTo>
                <a:lnTo>
                  <a:pt x="3966" y="5598"/>
                </a:lnTo>
                <a:lnTo>
                  <a:pt x="3992" y="5584"/>
                </a:lnTo>
                <a:lnTo>
                  <a:pt x="4017" y="5573"/>
                </a:lnTo>
                <a:lnTo>
                  <a:pt x="4042" y="5562"/>
                </a:lnTo>
                <a:lnTo>
                  <a:pt x="4321" y="5446"/>
                </a:lnTo>
                <a:lnTo>
                  <a:pt x="4321" y="5446"/>
                </a:lnTo>
                <a:lnTo>
                  <a:pt x="4346" y="5435"/>
                </a:lnTo>
                <a:lnTo>
                  <a:pt x="4371" y="5427"/>
                </a:lnTo>
                <a:lnTo>
                  <a:pt x="4399" y="5421"/>
                </a:lnTo>
                <a:lnTo>
                  <a:pt x="4428" y="5415"/>
                </a:lnTo>
                <a:lnTo>
                  <a:pt x="4456" y="5413"/>
                </a:lnTo>
                <a:lnTo>
                  <a:pt x="4484" y="5413"/>
                </a:lnTo>
                <a:lnTo>
                  <a:pt x="4515" y="5413"/>
                </a:lnTo>
                <a:lnTo>
                  <a:pt x="4543" y="5415"/>
                </a:lnTo>
                <a:lnTo>
                  <a:pt x="4571" y="5421"/>
                </a:lnTo>
                <a:lnTo>
                  <a:pt x="4599" y="5429"/>
                </a:lnTo>
                <a:lnTo>
                  <a:pt x="4627" y="5438"/>
                </a:lnTo>
                <a:lnTo>
                  <a:pt x="4653" y="5449"/>
                </a:lnTo>
                <a:lnTo>
                  <a:pt x="4678" y="5463"/>
                </a:lnTo>
                <a:lnTo>
                  <a:pt x="4700" y="5477"/>
                </a:lnTo>
                <a:lnTo>
                  <a:pt x="4723" y="5494"/>
                </a:lnTo>
                <a:lnTo>
                  <a:pt x="4745" y="5514"/>
                </a:lnTo>
                <a:lnTo>
                  <a:pt x="4973" y="5742"/>
                </a:lnTo>
                <a:lnTo>
                  <a:pt x="4973" y="5742"/>
                </a:lnTo>
                <a:lnTo>
                  <a:pt x="4996" y="5761"/>
                </a:lnTo>
                <a:lnTo>
                  <a:pt x="5015" y="5775"/>
                </a:lnTo>
                <a:lnTo>
                  <a:pt x="5038" y="5789"/>
                </a:lnTo>
                <a:lnTo>
                  <a:pt x="5063" y="5801"/>
                </a:lnTo>
                <a:lnTo>
                  <a:pt x="5085" y="5809"/>
                </a:lnTo>
                <a:lnTo>
                  <a:pt x="5111" y="5815"/>
                </a:lnTo>
                <a:lnTo>
                  <a:pt x="5136" y="5817"/>
                </a:lnTo>
                <a:lnTo>
                  <a:pt x="5161" y="5820"/>
                </a:lnTo>
                <a:lnTo>
                  <a:pt x="5187" y="5817"/>
                </a:lnTo>
                <a:lnTo>
                  <a:pt x="5212" y="5815"/>
                </a:lnTo>
                <a:lnTo>
                  <a:pt x="5238" y="5809"/>
                </a:lnTo>
                <a:lnTo>
                  <a:pt x="5263" y="5801"/>
                </a:lnTo>
                <a:lnTo>
                  <a:pt x="5285" y="5789"/>
                </a:lnTo>
                <a:lnTo>
                  <a:pt x="5308" y="5775"/>
                </a:lnTo>
                <a:lnTo>
                  <a:pt x="5330" y="5761"/>
                </a:lnTo>
                <a:lnTo>
                  <a:pt x="5350" y="5742"/>
                </a:lnTo>
                <a:lnTo>
                  <a:pt x="5741" y="5351"/>
                </a:lnTo>
                <a:lnTo>
                  <a:pt x="5741" y="5351"/>
                </a:lnTo>
                <a:lnTo>
                  <a:pt x="5757" y="5331"/>
                </a:lnTo>
                <a:lnTo>
                  <a:pt x="5774" y="5311"/>
                </a:lnTo>
                <a:lnTo>
                  <a:pt x="5788" y="5289"/>
                </a:lnTo>
                <a:lnTo>
                  <a:pt x="5797" y="5263"/>
                </a:lnTo>
                <a:lnTo>
                  <a:pt x="5805" y="5241"/>
                </a:lnTo>
                <a:lnTo>
                  <a:pt x="5814" y="5216"/>
                </a:lnTo>
                <a:lnTo>
                  <a:pt x="5817" y="5190"/>
                </a:lnTo>
                <a:lnTo>
                  <a:pt x="5817" y="5165"/>
                </a:lnTo>
                <a:lnTo>
                  <a:pt x="5817" y="5140"/>
                </a:lnTo>
                <a:lnTo>
                  <a:pt x="5814" y="5115"/>
                </a:lnTo>
                <a:lnTo>
                  <a:pt x="5805" y="5089"/>
                </a:lnTo>
                <a:lnTo>
                  <a:pt x="5797" y="5064"/>
                </a:lnTo>
                <a:lnTo>
                  <a:pt x="5788" y="5042"/>
                </a:lnTo>
                <a:lnTo>
                  <a:pt x="5774" y="5019"/>
                </a:lnTo>
                <a:lnTo>
                  <a:pt x="5757" y="4996"/>
                </a:lnTo>
                <a:lnTo>
                  <a:pt x="5741" y="4977"/>
                </a:lnTo>
                <a:lnTo>
                  <a:pt x="5510" y="4746"/>
                </a:lnTo>
                <a:lnTo>
                  <a:pt x="5510" y="4746"/>
                </a:lnTo>
                <a:lnTo>
                  <a:pt x="5490" y="4727"/>
                </a:lnTo>
                <a:lnTo>
                  <a:pt x="5473" y="4704"/>
                </a:lnTo>
                <a:lnTo>
                  <a:pt x="5459" y="4681"/>
                </a:lnTo>
                <a:lnTo>
                  <a:pt x="5445" y="4656"/>
                </a:lnTo>
                <a:lnTo>
                  <a:pt x="5434" y="4628"/>
                </a:lnTo>
                <a:lnTo>
                  <a:pt x="5426" y="4603"/>
                </a:lnTo>
                <a:lnTo>
                  <a:pt x="5420" y="4575"/>
                </a:lnTo>
                <a:lnTo>
                  <a:pt x="5414" y="4546"/>
                </a:lnTo>
                <a:lnTo>
                  <a:pt x="5409" y="4516"/>
                </a:lnTo>
                <a:lnTo>
                  <a:pt x="5409" y="4488"/>
                </a:lnTo>
                <a:lnTo>
                  <a:pt x="5409" y="4459"/>
                </a:lnTo>
                <a:lnTo>
                  <a:pt x="5412" y="4431"/>
                </a:lnTo>
                <a:lnTo>
                  <a:pt x="5417" y="4403"/>
                </a:lnTo>
                <a:lnTo>
                  <a:pt x="5423" y="4375"/>
                </a:lnTo>
                <a:lnTo>
                  <a:pt x="5434" y="4350"/>
                </a:lnTo>
                <a:lnTo>
                  <a:pt x="5445" y="4324"/>
                </a:lnTo>
                <a:lnTo>
                  <a:pt x="5561" y="4043"/>
                </a:lnTo>
                <a:lnTo>
                  <a:pt x="5561" y="4043"/>
                </a:lnTo>
                <a:lnTo>
                  <a:pt x="5569" y="4018"/>
                </a:lnTo>
                <a:lnTo>
                  <a:pt x="5581" y="3992"/>
                </a:lnTo>
                <a:lnTo>
                  <a:pt x="5595" y="3970"/>
                </a:lnTo>
                <a:lnTo>
                  <a:pt x="5611" y="3945"/>
                </a:lnTo>
                <a:lnTo>
                  <a:pt x="5631" y="3925"/>
                </a:lnTo>
                <a:lnTo>
                  <a:pt x="5651" y="3903"/>
                </a:lnTo>
                <a:lnTo>
                  <a:pt x="5673" y="3883"/>
                </a:lnTo>
                <a:lnTo>
                  <a:pt x="5696" y="3866"/>
                </a:lnTo>
                <a:lnTo>
                  <a:pt x="5718" y="3849"/>
                </a:lnTo>
                <a:lnTo>
                  <a:pt x="5743" y="3835"/>
                </a:lnTo>
                <a:lnTo>
                  <a:pt x="5769" y="3821"/>
                </a:lnTo>
                <a:lnTo>
                  <a:pt x="5797" y="3813"/>
                </a:lnTo>
                <a:lnTo>
                  <a:pt x="5822" y="3804"/>
                </a:lnTo>
                <a:lnTo>
                  <a:pt x="5851" y="3796"/>
                </a:lnTo>
                <a:lnTo>
                  <a:pt x="5879" y="3793"/>
                </a:lnTo>
                <a:lnTo>
                  <a:pt x="5907" y="3790"/>
                </a:lnTo>
                <a:lnTo>
                  <a:pt x="6230" y="3790"/>
                </a:lnTo>
                <a:lnTo>
                  <a:pt x="6230" y="3790"/>
                </a:lnTo>
                <a:lnTo>
                  <a:pt x="6258" y="3790"/>
                </a:lnTo>
                <a:lnTo>
                  <a:pt x="6283" y="3787"/>
                </a:lnTo>
                <a:lnTo>
                  <a:pt x="6309" y="3779"/>
                </a:lnTo>
                <a:lnTo>
                  <a:pt x="6334" y="3770"/>
                </a:lnTo>
                <a:lnTo>
                  <a:pt x="6356" y="3759"/>
                </a:lnTo>
                <a:lnTo>
                  <a:pt x="6379" y="3745"/>
                </a:lnTo>
                <a:lnTo>
                  <a:pt x="6399" y="3731"/>
                </a:lnTo>
                <a:lnTo>
                  <a:pt x="6418" y="3714"/>
                </a:lnTo>
                <a:lnTo>
                  <a:pt x="6435" y="3694"/>
                </a:lnTo>
                <a:lnTo>
                  <a:pt x="6452" y="3675"/>
                </a:lnTo>
                <a:lnTo>
                  <a:pt x="6464" y="3652"/>
                </a:lnTo>
                <a:lnTo>
                  <a:pt x="6475" y="3630"/>
                </a:lnTo>
                <a:lnTo>
                  <a:pt x="6483" y="3605"/>
                </a:lnTo>
                <a:lnTo>
                  <a:pt x="6492" y="3579"/>
                </a:lnTo>
                <a:lnTo>
                  <a:pt x="6494" y="3554"/>
                </a:lnTo>
                <a:lnTo>
                  <a:pt x="6497" y="3526"/>
                </a:lnTo>
                <a:lnTo>
                  <a:pt x="6497" y="2975"/>
                </a:lnTo>
                <a:lnTo>
                  <a:pt x="6497" y="2975"/>
                </a:lnTo>
                <a:lnTo>
                  <a:pt x="6494" y="2947"/>
                </a:lnTo>
                <a:lnTo>
                  <a:pt x="6492" y="2921"/>
                </a:lnTo>
                <a:lnTo>
                  <a:pt x="6483" y="2896"/>
                </a:lnTo>
                <a:lnTo>
                  <a:pt x="6475" y="2871"/>
                </a:lnTo>
                <a:lnTo>
                  <a:pt x="6464" y="2848"/>
                </a:lnTo>
                <a:lnTo>
                  <a:pt x="6452" y="2825"/>
                </a:lnTo>
                <a:lnTo>
                  <a:pt x="6435" y="2806"/>
                </a:lnTo>
                <a:lnTo>
                  <a:pt x="6418" y="2786"/>
                </a:lnTo>
                <a:lnTo>
                  <a:pt x="6399" y="2769"/>
                </a:lnTo>
                <a:lnTo>
                  <a:pt x="6379" y="2755"/>
                </a:lnTo>
                <a:lnTo>
                  <a:pt x="6356" y="2741"/>
                </a:lnTo>
                <a:lnTo>
                  <a:pt x="6334" y="2730"/>
                </a:lnTo>
                <a:lnTo>
                  <a:pt x="6309" y="2722"/>
                </a:lnTo>
                <a:lnTo>
                  <a:pt x="6283" y="2713"/>
                </a:lnTo>
                <a:lnTo>
                  <a:pt x="6258" y="2710"/>
                </a:lnTo>
                <a:lnTo>
                  <a:pt x="6230" y="2707"/>
                </a:lnTo>
                <a:close/>
                <a:moveTo>
                  <a:pt x="3246" y="4845"/>
                </a:moveTo>
                <a:lnTo>
                  <a:pt x="3246" y="4845"/>
                </a:lnTo>
                <a:lnTo>
                  <a:pt x="3165" y="4842"/>
                </a:lnTo>
                <a:lnTo>
                  <a:pt x="3083" y="4836"/>
                </a:lnTo>
                <a:lnTo>
                  <a:pt x="3004" y="4825"/>
                </a:lnTo>
                <a:lnTo>
                  <a:pt x="2926" y="4811"/>
                </a:lnTo>
                <a:lnTo>
                  <a:pt x="2850" y="4794"/>
                </a:lnTo>
                <a:lnTo>
                  <a:pt x="2774" y="4774"/>
                </a:lnTo>
                <a:lnTo>
                  <a:pt x="2698" y="4749"/>
                </a:lnTo>
                <a:lnTo>
                  <a:pt x="2628" y="4718"/>
                </a:lnTo>
                <a:lnTo>
                  <a:pt x="2555" y="4687"/>
                </a:lnTo>
                <a:lnTo>
                  <a:pt x="2487" y="4653"/>
                </a:lnTo>
                <a:lnTo>
                  <a:pt x="2420" y="4614"/>
                </a:lnTo>
                <a:lnTo>
                  <a:pt x="2355" y="4572"/>
                </a:lnTo>
                <a:lnTo>
                  <a:pt x="2293" y="4527"/>
                </a:lnTo>
                <a:lnTo>
                  <a:pt x="2235" y="4482"/>
                </a:lnTo>
                <a:lnTo>
                  <a:pt x="2176" y="4431"/>
                </a:lnTo>
                <a:lnTo>
                  <a:pt x="2120" y="4378"/>
                </a:lnTo>
                <a:lnTo>
                  <a:pt x="2069" y="4321"/>
                </a:lnTo>
                <a:lnTo>
                  <a:pt x="2019" y="4265"/>
                </a:lnTo>
                <a:lnTo>
                  <a:pt x="1971" y="4203"/>
                </a:lnTo>
                <a:lnTo>
                  <a:pt x="1926" y="4142"/>
                </a:lnTo>
                <a:lnTo>
                  <a:pt x="1884" y="4077"/>
                </a:lnTo>
                <a:lnTo>
                  <a:pt x="1847" y="4009"/>
                </a:lnTo>
                <a:lnTo>
                  <a:pt x="1810" y="3942"/>
                </a:lnTo>
                <a:lnTo>
                  <a:pt x="1779" y="3872"/>
                </a:lnTo>
                <a:lnTo>
                  <a:pt x="1751" y="3799"/>
                </a:lnTo>
                <a:lnTo>
                  <a:pt x="1726" y="3725"/>
                </a:lnTo>
                <a:lnTo>
                  <a:pt x="1704" y="3649"/>
                </a:lnTo>
                <a:lnTo>
                  <a:pt x="1687" y="3571"/>
                </a:lnTo>
                <a:lnTo>
                  <a:pt x="1673" y="3492"/>
                </a:lnTo>
                <a:lnTo>
                  <a:pt x="1662" y="3413"/>
                </a:lnTo>
                <a:lnTo>
                  <a:pt x="1656" y="3332"/>
                </a:lnTo>
                <a:lnTo>
                  <a:pt x="1653" y="3250"/>
                </a:lnTo>
                <a:lnTo>
                  <a:pt x="1653" y="3250"/>
                </a:lnTo>
                <a:lnTo>
                  <a:pt x="1656" y="3169"/>
                </a:lnTo>
                <a:lnTo>
                  <a:pt x="1662" y="3087"/>
                </a:lnTo>
                <a:lnTo>
                  <a:pt x="1673" y="3008"/>
                </a:lnTo>
                <a:lnTo>
                  <a:pt x="1687" y="2930"/>
                </a:lnTo>
                <a:lnTo>
                  <a:pt x="1704" y="2851"/>
                </a:lnTo>
                <a:lnTo>
                  <a:pt x="1726" y="2775"/>
                </a:lnTo>
                <a:lnTo>
                  <a:pt x="1751" y="2702"/>
                </a:lnTo>
                <a:lnTo>
                  <a:pt x="1779" y="2629"/>
                </a:lnTo>
                <a:lnTo>
                  <a:pt x="1810" y="2558"/>
                </a:lnTo>
                <a:lnTo>
                  <a:pt x="1847" y="2491"/>
                </a:lnTo>
                <a:lnTo>
                  <a:pt x="1884" y="2423"/>
                </a:lnTo>
                <a:lnTo>
                  <a:pt x="1926" y="2359"/>
                </a:lnTo>
                <a:lnTo>
                  <a:pt x="1971" y="2297"/>
                </a:lnTo>
                <a:lnTo>
                  <a:pt x="2019" y="2235"/>
                </a:lnTo>
                <a:lnTo>
                  <a:pt x="2069" y="2179"/>
                </a:lnTo>
                <a:lnTo>
                  <a:pt x="2120" y="2123"/>
                </a:lnTo>
                <a:lnTo>
                  <a:pt x="2176" y="2069"/>
                </a:lnTo>
                <a:lnTo>
                  <a:pt x="2235" y="2019"/>
                </a:lnTo>
                <a:lnTo>
                  <a:pt x="2293" y="1971"/>
                </a:lnTo>
                <a:lnTo>
                  <a:pt x="2355" y="1928"/>
                </a:lnTo>
                <a:lnTo>
                  <a:pt x="2420" y="1886"/>
                </a:lnTo>
                <a:lnTo>
                  <a:pt x="2487" y="1847"/>
                </a:lnTo>
                <a:lnTo>
                  <a:pt x="2555" y="1813"/>
                </a:lnTo>
                <a:lnTo>
                  <a:pt x="2628" y="1780"/>
                </a:lnTo>
                <a:lnTo>
                  <a:pt x="2698" y="1751"/>
                </a:lnTo>
                <a:lnTo>
                  <a:pt x="2774" y="1726"/>
                </a:lnTo>
                <a:lnTo>
                  <a:pt x="2850" y="1707"/>
                </a:lnTo>
                <a:lnTo>
                  <a:pt x="2926" y="1687"/>
                </a:lnTo>
                <a:lnTo>
                  <a:pt x="3004" y="1673"/>
                </a:lnTo>
                <a:lnTo>
                  <a:pt x="3083" y="1664"/>
                </a:lnTo>
                <a:lnTo>
                  <a:pt x="3165" y="1659"/>
                </a:lnTo>
                <a:lnTo>
                  <a:pt x="3246" y="1656"/>
                </a:lnTo>
                <a:lnTo>
                  <a:pt x="3246" y="1656"/>
                </a:lnTo>
                <a:lnTo>
                  <a:pt x="3328" y="1659"/>
                </a:lnTo>
                <a:lnTo>
                  <a:pt x="3410" y="1664"/>
                </a:lnTo>
                <a:lnTo>
                  <a:pt x="3491" y="1673"/>
                </a:lnTo>
                <a:lnTo>
                  <a:pt x="3570" y="1687"/>
                </a:lnTo>
                <a:lnTo>
                  <a:pt x="3646" y="1707"/>
                </a:lnTo>
                <a:lnTo>
                  <a:pt x="3722" y="1726"/>
                </a:lnTo>
                <a:lnTo>
                  <a:pt x="3795" y="1751"/>
                </a:lnTo>
                <a:lnTo>
                  <a:pt x="3868" y="1780"/>
                </a:lnTo>
                <a:lnTo>
                  <a:pt x="3938" y="1813"/>
                </a:lnTo>
                <a:lnTo>
                  <a:pt x="4009" y="1847"/>
                </a:lnTo>
                <a:lnTo>
                  <a:pt x="4073" y="1886"/>
                </a:lnTo>
                <a:lnTo>
                  <a:pt x="4138" y="1928"/>
                </a:lnTo>
                <a:lnTo>
                  <a:pt x="4202" y="1971"/>
                </a:lnTo>
                <a:lnTo>
                  <a:pt x="4262" y="2019"/>
                </a:lnTo>
                <a:lnTo>
                  <a:pt x="4321" y="2069"/>
                </a:lnTo>
                <a:lnTo>
                  <a:pt x="4374" y="2123"/>
                </a:lnTo>
                <a:lnTo>
                  <a:pt x="4428" y="2179"/>
                </a:lnTo>
                <a:lnTo>
                  <a:pt x="4478" y="2235"/>
                </a:lnTo>
                <a:lnTo>
                  <a:pt x="4526" y="2297"/>
                </a:lnTo>
                <a:lnTo>
                  <a:pt x="4571" y="2359"/>
                </a:lnTo>
                <a:lnTo>
                  <a:pt x="4610" y="2423"/>
                </a:lnTo>
                <a:lnTo>
                  <a:pt x="4650" y="2491"/>
                </a:lnTo>
                <a:lnTo>
                  <a:pt x="4683" y="2558"/>
                </a:lnTo>
                <a:lnTo>
                  <a:pt x="4717" y="2629"/>
                </a:lnTo>
                <a:lnTo>
                  <a:pt x="4745" y="2702"/>
                </a:lnTo>
                <a:lnTo>
                  <a:pt x="4771" y="2775"/>
                </a:lnTo>
                <a:lnTo>
                  <a:pt x="4793" y="2851"/>
                </a:lnTo>
                <a:lnTo>
                  <a:pt x="4810" y="2930"/>
                </a:lnTo>
                <a:lnTo>
                  <a:pt x="4824" y="3008"/>
                </a:lnTo>
                <a:lnTo>
                  <a:pt x="4832" y="3087"/>
                </a:lnTo>
                <a:lnTo>
                  <a:pt x="4841" y="3169"/>
                </a:lnTo>
                <a:lnTo>
                  <a:pt x="4841" y="3250"/>
                </a:lnTo>
                <a:lnTo>
                  <a:pt x="4841" y="3250"/>
                </a:lnTo>
                <a:lnTo>
                  <a:pt x="4841" y="3332"/>
                </a:lnTo>
                <a:lnTo>
                  <a:pt x="4832" y="3413"/>
                </a:lnTo>
                <a:lnTo>
                  <a:pt x="4824" y="3492"/>
                </a:lnTo>
                <a:lnTo>
                  <a:pt x="4810" y="3571"/>
                </a:lnTo>
                <a:lnTo>
                  <a:pt x="4793" y="3649"/>
                </a:lnTo>
                <a:lnTo>
                  <a:pt x="4771" y="3725"/>
                </a:lnTo>
                <a:lnTo>
                  <a:pt x="4745" y="3799"/>
                </a:lnTo>
                <a:lnTo>
                  <a:pt x="4717" y="3872"/>
                </a:lnTo>
                <a:lnTo>
                  <a:pt x="4683" y="3942"/>
                </a:lnTo>
                <a:lnTo>
                  <a:pt x="4650" y="4009"/>
                </a:lnTo>
                <a:lnTo>
                  <a:pt x="4610" y="4077"/>
                </a:lnTo>
                <a:lnTo>
                  <a:pt x="4571" y="4142"/>
                </a:lnTo>
                <a:lnTo>
                  <a:pt x="4526" y="4203"/>
                </a:lnTo>
                <a:lnTo>
                  <a:pt x="4478" y="4265"/>
                </a:lnTo>
                <a:lnTo>
                  <a:pt x="4428" y="4321"/>
                </a:lnTo>
                <a:lnTo>
                  <a:pt x="4374" y="4378"/>
                </a:lnTo>
                <a:lnTo>
                  <a:pt x="4321" y="4431"/>
                </a:lnTo>
                <a:lnTo>
                  <a:pt x="4262" y="4482"/>
                </a:lnTo>
                <a:lnTo>
                  <a:pt x="4202" y="4527"/>
                </a:lnTo>
                <a:lnTo>
                  <a:pt x="4138" y="4572"/>
                </a:lnTo>
                <a:lnTo>
                  <a:pt x="4073" y="4614"/>
                </a:lnTo>
                <a:lnTo>
                  <a:pt x="4009" y="4653"/>
                </a:lnTo>
                <a:lnTo>
                  <a:pt x="3938" y="4687"/>
                </a:lnTo>
                <a:lnTo>
                  <a:pt x="3868" y="4718"/>
                </a:lnTo>
                <a:lnTo>
                  <a:pt x="3795" y="4749"/>
                </a:lnTo>
                <a:lnTo>
                  <a:pt x="3722" y="4774"/>
                </a:lnTo>
                <a:lnTo>
                  <a:pt x="3646" y="4794"/>
                </a:lnTo>
                <a:lnTo>
                  <a:pt x="3570" y="4811"/>
                </a:lnTo>
                <a:lnTo>
                  <a:pt x="3491" y="4825"/>
                </a:lnTo>
                <a:lnTo>
                  <a:pt x="3410" y="4836"/>
                </a:lnTo>
                <a:lnTo>
                  <a:pt x="3328" y="4842"/>
                </a:lnTo>
                <a:lnTo>
                  <a:pt x="3246" y="4845"/>
                </a:lnTo>
                <a:close/>
              </a:path>
            </a:pathLst>
          </a:custGeom>
          <a:solidFill>
            <a:srgbClr val="C4BAA1"/>
          </a:solidFill>
          <a:ln>
            <a:solidFill>
              <a:srgbClr val="C4BAA1"/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A83EE2B-1609-42F0-BA6F-D2EB788C35B9}"/>
              </a:ext>
            </a:extLst>
          </p:cNvPr>
          <p:cNvSpPr txBox="1">
            <a:spLocks/>
          </p:cNvSpPr>
          <p:nvPr/>
        </p:nvSpPr>
        <p:spPr>
          <a:xfrm>
            <a:off x="9182694" y="5128162"/>
            <a:ext cx="1933919" cy="1452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H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igh accuracy</a:t>
            </a:r>
          </a:p>
          <a:p>
            <a:pPr>
              <a:lnSpc>
                <a:spcPct val="130000"/>
              </a:lnSpc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Easy debugging and adjusting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BF9424E-60EA-4B48-B3F9-3D9C7DB04B4E}"/>
              </a:ext>
            </a:extLst>
          </p:cNvPr>
          <p:cNvSpPr txBox="1">
            <a:spLocks/>
          </p:cNvSpPr>
          <p:nvPr/>
        </p:nvSpPr>
        <p:spPr>
          <a:xfrm>
            <a:off x="9182282" y="4675753"/>
            <a:ext cx="2841273" cy="38211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HIGH PERTINENCY</a:t>
            </a:r>
            <a:endParaRPr lang="en-AU" sz="2800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35" name="Oval 39">
            <a:extLst>
              <a:ext uri="{FF2B5EF4-FFF2-40B4-BE49-F238E27FC236}">
                <a16:creationId xmlns:a16="http://schemas.microsoft.com/office/drawing/2014/main" id="{B88ABA7F-17C6-4EAB-B305-FCB9228C7B5C}"/>
              </a:ext>
            </a:extLst>
          </p:cNvPr>
          <p:cNvSpPr>
            <a:spLocks noChangeAspect="1"/>
          </p:cNvSpPr>
          <p:nvPr/>
        </p:nvSpPr>
        <p:spPr>
          <a:xfrm>
            <a:off x="9253967" y="3957639"/>
            <a:ext cx="501811" cy="501811"/>
          </a:xfrm>
          <a:prstGeom prst="ellipse">
            <a:avLst/>
          </a:prstGeom>
          <a:solidFill>
            <a:srgbClr val="C4BAA1"/>
          </a:solidFill>
          <a:ln>
            <a:solidFill>
              <a:srgbClr val="C4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27AF6354-83FF-43A5-9993-62DA7DF5F176}"/>
              </a:ext>
            </a:extLst>
          </p:cNvPr>
          <p:cNvSpPr txBox="1">
            <a:spLocks/>
          </p:cNvSpPr>
          <p:nvPr/>
        </p:nvSpPr>
        <p:spPr>
          <a:xfrm>
            <a:off x="9182282" y="2779308"/>
            <a:ext cx="2135460" cy="866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Up to 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3 times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faster for certain task</a:t>
            </a:r>
          </a:p>
        </p:txBody>
      </p:sp>
      <p:sp>
        <p:nvSpPr>
          <p:cNvPr id="44" name="Text Placeholder 33">
            <a:extLst>
              <a:ext uri="{FF2B5EF4-FFF2-40B4-BE49-F238E27FC236}">
                <a16:creationId xmlns:a16="http://schemas.microsoft.com/office/drawing/2014/main" id="{72CC4642-0E78-4407-A86C-5FE79F4934E2}"/>
              </a:ext>
            </a:extLst>
          </p:cNvPr>
          <p:cNvSpPr txBox="1">
            <a:spLocks/>
          </p:cNvSpPr>
          <p:nvPr/>
        </p:nvSpPr>
        <p:spPr>
          <a:xfrm>
            <a:off x="9182282" y="2281907"/>
            <a:ext cx="1285170" cy="41998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FASTER</a:t>
            </a:r>
            <a:endParaRPr lang="en-AU" sz="2800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45" name="Oval 47">
            <a:extLst>
              <a:ext uri="{FF2B5EF4-FFF2-40B4-BE49-F238E27FC236}">
                <a16:creationId xmlns:a16="http://schemas.microsoft.com/office/drawing/2014/main" id="{9DE10E45-A8F8-4968-9D0B-8B6EC819A79C}"/>
              </a:ext>
            </a:extLst>
          </p:cNvPr>
          <p:cNvSpPr>
            <a:spLocks noChangeAspect="1"/>
          </p:cNvSpPr>
          <p:nvPr/>
        </p:nvSpPr>
        <p:spPr>
          <a:xfrm>
            <a:off x="8199867" y="1747839"/>
            <a:ext cx="501811" cy="5018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Freeform 48">
            <a:extLst>
              <a:ext uri="{FF2B5EF4-FFF2-40B4-BE49-F238E27FC236}">
                <a16:creationId xmlns:a16="http://schemas.microsoft.com/office/drawing/2014/main" id="{C6B0CA9D-4676-4FF8-8B7C-44714B575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0971" y="1854645"/>
            <a:ext cx="211508" cy="283560"/>
          </a:xfrm>
          <a:custGeom>
            <a:avLst/>
            <a:gdLst>
              <a:gd name="T0" fmla="*/ 250 w 402"/>
              <a:gd name="T1" fmla="*/ 361 h 537"/>
              <a:gd name="T2" fmla="*/ 250 w 402"/>
              <a:gd name="T3" fmla="*/ 361 h 537"/>
              <a:gd name="T4" fmla="*/ 250 w 402"/>
              <a:gd name="T5" fmla="*/ 361 h 537"/>
              <a:gd name="T6" fmla="*/ 250 w 402"/>
              <a:gd name="T7" fmla="*/ 402 h 537"/>
              <a:gd name="T8" fmla="*/ 151 w 402"/>
              <a:gd name="T9" fmla="*/ 402 h 537"/>
              <a:gd name="T10" fmla="*/ 151 w 402"/>
              <a:gd name="T11" fmla="*/ 361 h 537"/>
              <a:gd name="T12" fmla="*/ 151 w 402"/>
              <a:gd name="T13" fmla="*/ 361 h 537"/>
              <a:gd name="T14" fmla="*/ 33 w 402"/>
              <a:gd name="T15" fmla="*/ 201 h 537"/>
              <a:gd name="T16" fmla="*/ 200 w 402"/>
              <a:gd name="T17" fmla="*/ 34 h 537"/>
              <a:gd name="T18" fmla="*/ 368 w 402"/>
              <a:gd name="T19" fmla="*/ 201 h 537"/>
              <a:gd name="T20" fmla="*/ 250 w 402"/>
              <a:gd name="T21" fmla="*/ 361 h 537"/>
              <a:gd name="T22" fmla="*/ 250 w 402"/>
              <a:gd name="T23" fmla="*/ 486 h 537"/>
              <a:gd name="T24" fmla="*/ 250 w 402"/>
              <a:gd name="T25" fmla="*/ 486 h 537"/>
              <a:gd name="T26" fmla="*/ 250 w 402"/>
              <a:gd name="T27" fmla="*/ 486 h 537"/>
              <a:gd name="T28" fmla="*/ 250 w 402"/>
              <a:gd name="T29" fmla="*/ 486 h 537"/>
              <a:gd name="T30" fmla="*/ 234 w 402"/>
              <a:gd name="T31" fmla="*/ 503 h 537"/>
              <a:gd name="T32" fmla="*/ 234 w 402"/>
              <a:gd name="T33" fmla="*/ 503 h 537"/>
              <a:gd name="T34" fmla="*/ 167 w 402"/>
              <a:gd name="T35" fmla="*/ 503 h 537"/>
              <a:gd name="T36" fmla="*/ 167 w 402"/>
              <a:gd name="T37" fmla="*/ 503 h 537"/>
              <a:gd name="T38" fmla="*/ 151 w 402"/>
              <a:gd name="T39" fmla="*/ 486 h 537"/>
              <a:gd name="T40" fmla="*/ 151 w 402"/>
              <a:gd name="T41" fmla="*/ 486 h 537"/>
              <a:gd name="T42" fmla="*/ 151 w 402"/>
              <a:gd name="T43" fmla="*/ 452 h 537"/>
              <a:gd name="T44" fmla="*/ 151 w 402"/>
              <a:gd name="T45" fmla="*/ 452 h 537"/>
              <a:gd name="T46" fmla="*/ 167 w 402"/>
              <a:gd name="T47" fmla="*/ 436 h 537"/>
              <a:gd name="T48" fmla="*/ 167 w 402"/>
              <a:gd name="T49" fmla="*/ 436 h 537"/>
              <a:gd name="T50" fmla="*/ 234 w 402"/>
              <a:gd name="T51" fmla="*/ 436 h 537"/>
              <a:gd name="T52" fmla="*/ 234 w 402"/>
              <a:gd name="T53" fmla="*/ 436 h 537"/>
              <a:gd name="T54" fmla="*/ 250 w 402"/>
              <a:gd name="T55" fmla="*/ 452 h 537"/>
              <a:gd name="T56" fmla="*/ 250 w 402"/>
              <a:gd name="T57" fmla="*/ 452 h 537"/>
              <a:gd name="T58" fmla="*/ 250 w 402"/>
              <a:gd name="T59" fmla="*/ 486 h 537"/>
              <a:gd name="T60" fmla="*/ 200 w 402"/>
              <a:gd name="T61" fmla="*/ 0 h 537"/>
              <a:gd name="T62" fmla="*/ 200 w 402"/>
              <a:gd name="T63" fmla="*/ 0 h 537"/>
              <a:gd name="T64" fmla="*/ 200 w 402"/>
              <a:gd name="T65" fmla="*/ 0 h 537"/>
              <a:gd name="T66" fmla="*/ 200 w 402"/>
              <a:gd name="T67" fmla="*/ 0 h 537"/>
              <a:gd name="T68" fmla="*/ 0 w 402"/>
              <a:gd name="T69" fmla="*/ 201 h 537"/>
              <a:gd name="T70" fmla="*/ 117 w 402"/>
              <a:gd name="T71" fmla="*/ 384 h 537"/>
              <a:gd name="T72" fmla="*/ 117 w 402"/>
              <a:gd name="T73" fmla="*/ 384 h 537"/>
              <a:gd name="T74" fmla="*/ 117 w 402"/>
              <a:gd name="T75" fmla="*/ 503 h 537"/>
              <a:gd name="T76" fmla="*/ 117 w 402"/>
              <a:gd name="T77" fmla="*/ 503 h 537"/>
              <a:gd name="T78" fmla="*/ 151 w 402"/>
              <a:gd name="T79" fmla="*/ 536 h 537"/>
              <a:gd name="T80" fmla="*/ 151 w 402"/>
              <a:gd name="T81" fmla="*/ 536 h 537"/>
              <a:gd name="T82" fmla="*/ 250 w 402"/>
              <a:gd name="T83" fmla="*/ 536 h 537"/>
              <a:gd name="T84" fmla="*/ 250 w 402"/>
              <a:gd name="T85" fmla="*/ 536 h 537"/>
              <a:gd name="T86" fmla="*/ 284 w 402"/>
              <a:gd name="T87" fmla="*/ 503 h 537"/>
              <a:gd name="T88" fmla="*/ 284 w 402"/>
              <a:gd name="T89" fmla="*/ 503 h 537"/>
              <a:gd name="T90" fmla="*/ 284 w 402"/>
              <a:gd name="T91" fmla="*/ 384 h 537"/>
              <a:gd name="T92" fmla="*/ 284 w 402"/>
              <a:gd name="T93" fmla="*/ 384 h 537"/>
              <a:gd name="T94" fmla="*/ 401 w 402"/>
              <a:gd name="T95" fmla="*/ 201 h 537"/>
              <a:gd name="T96" fmla="*/ 200 w 402"/>
              <a:gd name="T97" fmla="*/ 0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2" h="537">
                <a:moveTo>
                  <a:pt x="250" y="361"/>
                </a:moveTo>
                <a:lnTo>
                  <a:pt x="250" y="361"/>
                </a:lnTo>
                <a:lnTo>
                  <a:pt x="250" y="361"/>
                </a:lnTo>
                <a:lnTo>
                  <a:pt x="250" y="402"/>
                </a:lnTo>
                <a:lnTo>
                  <a:pt x="151" y="402"/>
                </a:lnTo>
                <a:lnTo>
                  <a:pt x="151" y="361"/>
                </a:lnTo>
                <a:lnTo>
                  <a:pt x="151" y="361"/>
                </a:lnTo>
                <a:cubicBezTo>
                  <a:pt x="82" y="340"/>
                  <a:pt x="33" y="276"/>
                  <a:pt x="33" y="201"/>
                </a:cubicBezTo>
                <a:cubicBezTo>
                  <a:pt x="33" y="109"/>
                  <a:pt x="108" y="34"/>
                  <a:pt x="200" y="34"/>
                </a:cubicBezTo>
                <a:cubicBezTo>
                  <a:pt x="293" y="34"/>
                  <a:pt x="368" y="109"/>
                  <a:pt x="368" y="201"/>
                </a:cubicBezTo>
                <a:cubicBezTo>
                  <a:pt x="368" y="276"/>
                  <a:pt x="319" y="340"/>
                  <a:pt x="250" y="361"/>
                </a:cubicBezTo>
                <a:close/>
                <a:moveTo>
                  <a:pt x="250" y="486"/>
                </a:moveTo>
                <a:lnTo>
                  <a:pt x="250" y="486"/>
                </a:lnTo>
                <a:lnTo>
                  <a:pt x="250" y="486"/>
                </a:lnTo>
                <a:lnTo>
                  <a:pt x="250" y="486"/>
                </a:lnTo>
                <a:cubicBezTo>
                  <a:pt x="250" y="495"/>
                  <a:pt x="243" y="503"/>
                  <a:pt x="234" y="503"/>
                </a:cubicBezTo>
                <a:lnTo>
                  <a:pt x="234" y="503"/>
                </a:lnTo>
                <a:lnTo>
                  <a:pt x="167" y="503"/>
                </a:lnTo>
                <a:lnTo>
                  <a:pt x="167" y="503"/>
                </a:lnTo>
                <a:cubicBezTo>
                  <a:pt x="158" y="503"/>
                  <a:pt x="151" y="495"/>
                  <a:pt x="151" y="486"/>
                </a:cubicBezTo>
                <a:lnTo>
                  <a:pt x="151" y="486"/>
                </a:lnTo>
                <a:lnTo>
                  <a:pt x="151" y="452"/>
                </a:lnTo>
                <a:lnTo>
                  <a:pt x="151" y="452"/>
                </a:lnTo>
                <a:cubicBezTo>
                  <a:pt x="151" y="443"/>
                  <a:pt x="158" y="436"/>
                  <a:pt x="167" y="436"/>
                </a:cubicBezTo>
                <a:lnTo>
                  <a:pt x="167" y="436"/>
                </a:lnTo>
                <a:lnTo>
                  <a:pt x="234" y="436"/>
                </a:lnTo>
                <a:lnTo>
                  <a:pt x="234" y="436"/>
                </a:lnTo>
                <a:cubicBezTo>
                  <a:pt x="243" y="436"/>
                  <a:pt x="250" y="443"/>
                  <a:pt x="250" y="452"/>
                </a:cubicBezTo>
                <a:lnTo>
                  <a:pt x="250" y="452"/>
                </a:lnTo>
                <a:lnTo>
                  <a:pt x="250" y="486"/>
                </a:lnTo>
                <a:close/>
                <a:moveTo>
                  <a:pt x="200" y="0"/>
                </a:moveTo>
                <a:lnTo>
                  <a:pt x="200" y="0"/>
                </a:lnTo>
                <a:lnTo>
                  <a:pt x="200" y="0"/>
                </a:lnTo>
                <a:lnTo>
                  <a:pt x="200" y="0"/>
                </a:lnTo>
                <a:cubicBezTo>
                  <a:pt x="89" y="0"/>
                  <a:pt x="0" y="90"/>
                  <a:pt x="0" y="201"/>
                </a:cubicBezTo>
                <a:cubicBezTo>
                  <a:pt x="0" y="282"/>
                  <a:pt x="48" y="352"/>
                  <a:pt x="117" y="384"/>
                </a:cubicBezTo>
                <a:lnTo>
                  <a:pt x="117" y="384"/>
                </a:lnTo>
                <a:lnTo>
                  <a:pt x="117" y="503"/>
                </a:lnTo>
                <a:lnTo>
                  <a:pt x="117" y="503"/>
                </a:lnTo>
                <a:cubicBezTo>
                  <a:pt x="117" y="521"/>
                  <a:pt x="131" y="536"/>
                  <a:pt x="151" y="536"/>
                </a:cubicBezTo>
                <a:lnTo>
                  <a:pt x="151" y="536"/>
                </a:lnTo>
                <a:lnTo>
                  <a:pt x="250" y="536"/>
                </a:lnTo>
                <a:lnTo>
                  <a:pt x="250" y="536"/>
                </a:lnTo>
                <a:cubicBezTo>
                  <a:pt x="270" y="536"/>
                  <a:pt x="284" y="521"/>
                  <a:pt x="284" y="503"/>
                </a:cubicBezTo>
                <a:lnTo>
                  <a:pt x="284" y="503"/>
                </a:lnTo>
                <a:lnTo>
                  <a:pt x="284" y="384"/>
                </a:lnTo>
                <a:lnTo>
                  <a:pt x="284" y="384"/>
                </a:lnTo>
                <a:cubicBezTo>
                  <a:pt x="353" y="352"/>
                  <a:pt x="401" y="282"/>
                  <a:pt x="401" y="201"/>
                </a:cubicBezTo>
                <a:cubicBezTo>
                  <a:pt x="401" y="90"/>
                  <a:pt x="312" y="0"/>
                  <a:pt x="2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BA24D9A1-3163-447A-8438-711B6847356F}"/>
              </a:ext>
            </a:extLst>
          </p:cNvPr>
          <p:cNvSpPr txBox="1">
            <a:spLocks/>
          </p:cNvSpPr>
          <p:nvPr/>
        </p:nvSpPr>
        <p:spPr>
          <a:xfrm>
            <a:off x="2687588" y="3677061"/>
            <a:ext cx="3066113" cy="20695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Highly readable codes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Easy conversion between different languages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Better understanding of the code</a:t>
            </a:r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D14D3B6C-41CE-46FB-B6C0-0F74723019F9}"/>
              </a:ext>
            </a:extLst>
          </p:cNvPr>
          <p:cNvSpPr txBox="1">
            <a:spLocks/>
          </p:cNvSpPr>
          <p:nvPr/>
        </p:nvSpPr>
        <p:spPr>
          <a:xfrm>
            <a:off x="2687588" y="3221189"/>
            <a:ext cx="2220963" cy="3978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EASY CODING</a:t>
            </a:r>
          </a:p>
        </p:txBody>
      </p:sp>
      <p:sp>
        <p:nvSpPr>
          <p:cNvPr id="49" name="Oval 51">
            <a:extLst>
              <a:ext uri="{FF2B5EF4-FFF2-40B4-BE49-F238E27FC236}">
                <a16:creationId xmlns:a16="http://schemas.microsoft.com/office/drawing/2014/main" id="{489B6F1B-345B-4902-AAAE-FAD8586CAB52}"/>
              </a:ext>
            </a:extLst>
          </p:cNvPr>
          <p:cNvSpPr>
            <a:spLocks noChangeAspect="1"/>
          </p:cNvSpPr>
          <p:nvPr/>
        </p:nvSpPr>
        <p:spPr>
          <a:xfrm>
            <a:off x="5316658" y="3390060"/>
            <a:ext cx="501811" cy="501811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E226E02A-D71B-4824-84CA-61BCD8CB1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831" y="3524980"/>
            <a:ext cx="243951" cy="243951"/>
          </a:xfrm>
          <a:custGeom>
            <a:avLst/>
            <a:gdLst>
              <a:gd name="T0" fmla="*/ 494 w 558"/>
              <a:gd name="T1" fmla="*/ 160 h 559"/>
              <a:gd name="T2" fmla="*/ 494 w 558"/>
              <a:gd name="T3" fmla="*/ 160 h 559"/>
              <a:gd name="T4" fmla="*/ 494 w 558"/>
              <a:gd name="T5" fmla="*/ 160 h 559"/>
              <a:gd name="T6" fmla="*/ 470 w 558"/>
              <a:gd name="T7" fmla="*/ 184 h 559"/>
              <a:gd name="T8" fmla="*/ 374 w 558"/>
              <a:gd name="T9" fmla="*/ 88 h 559"/>
              <a:gd name="T10" fmla="*/ 398 w 558"/>
              <a:gd name="T11" fmla="*/ 63 h 559"/>
              <a:gd name="T12" fmla="*/ 398 w 558"/>
              <a:gd name="T13" fmla="*/ 63 h 559"/>
              <a:gd name="T14" fmla="*/ 494 w 558"/>
              <a:gd name="T15" fmla="*/ 63 h 559"/>
              <a:gd name="T16" fmla="*/ 494 w 558"/>
              <a:gd name="T17" fmla="*/ 160 h 559"/>
              <a:gd name="T18" fmla="*/ 196 w 558"/>
              <a:gd name="T19" fmla="*/ 458 h 559"/>
              <a:gd name="T20" fmla="*/ 196 w 558"/>
              <a:gd name="T21" fmla="*/ 458 h 559"/>
              <a:gd name="T22" fmla="*/ 196 w 558"/>
              <a:gd name="T23" fmla="*/ 458 h 559"/>
              <a:gd name="T24" fmla="*/ 196 w 558"/>
              <a:gd name="T25" fmla="*/ 458 h 559"/>
              <a:gd name="T26" fmla="*/ 191 w 558"/>
              <a:gd name="T27" fmla="*/ 462 h 559"/>
              <a:gd name="T28" fmla="*/ 170 w 558"/>
              <a:gd name="T29" fmla="*/ 416 h 559"/>
              <a:gd name="T30" fmla="*/ 170 w 558"/>
              <a:gd name="T31" fmla="*/ 416 h 559"/>
              <a:gd name="T32" fmla="*/ 168 w 558"/>
              <a:gd name="T33" fmla="*/ 414 h 559"/>
              <a:gd name="T34" fmla="*/ 410 w 558"/>
              <a:gd name="T35" fmla="*/ 171 h 559"/>
              <a:gd name="T36" fmla="*/ 447 w 558"/>
              <a:gd name="T37" fmla="*/ 208 h 559"/>
              <a:gd name="T38" fmla="*/ 196 w 558"/>
              <a:gd name="T39" fmla="*/ 458 h 559"/>
              <a:gd name="T40" fmla="*/ 48 w 558"/>
              <a:gd name="T41" fmla="*/ 511 h 559"/>
              <a:gd name="T42" fmla="*/ 48 w 558"/>
              <a:gd name="T43" fmla="*/ 511 h 559"/>
              <a:gd name="T44" fmla="*/ 48 w 558"/>
              <a:gd name="T45" fmla="*/ 511 h 559"/>
              <a:gd name="T46" fmla="*/ 48 w 558"/>
              <a:gd name="T47" fmla="*/ 511 h 559"/>
              <a:gd name="T48" fmla="*/ 80 w 558"/>
              <a:gd name="T49" fmla="*/ 392 h 559"/>
              <a:gd name="T50" fmla="*/ 122 w 558"/>
              <a:gd name="T51" fmla="*/ 415 h 559"/>
              <a:gd name="T52" fmla="*/ 122 w 558"/>
              <a:gd name="T53" fmla="*/ 415 h 559"/>
              <a:gd name="T54" fmla="*/ 136 w 558"/>
              <a:gd name="T55" fmla="*/ 428 h 559"/>
              <a:gd name="T56" fmla="*/ 136 w 558"/>
              <a:gd name="T57" fmla="*/ 428 h 559"/>
              <a:gd name="T58" fmla="*/ 162 w 558"/>
              <a:gd name="T59" fmla="*/ 479 h 559"/>
              <a:gd name="T60" fmla="*/ 48 w 558"/>
              <a:gd name="T61" fmla="*/ 511 h 559"/>
              <a:gd name="T62" fmla="*/ 100 w 558"/>
              <a:gd name="T63" fmla="*/ 361 h 559"/>
              <a:gd name="T64" fmla="*/ 100 w 558"/>
              <a:gd name="T65" fmla="*/ 361 h 559"/>
              <a:gd name="T66" fmla="*/ 100 w 558"/>
              <a:gd name="T67" fmla="*/ 361 h 559"/>
              <a:gd name="T68" fmla="*/ 350 w 558"/>
              <a:gd name="T69" fmla="*/ 112 h 559"/>
              <a:gd name="T70" fmla="*/ 387 w 558"/>
              <a:gd name="T71" fmla="*/ 148 h 559"/>
              <a:gd name="T72" fmla="*/ 144 w 558"/>
              <a:gd name="T73" fmla="*/ 391 h 559"/>
              <a:gd name="T74" fmla="*/ 135 w 558"/>
              <a:gd name="T75" fmla="*/ 382 h 559"/>
              <a:gd name="T76" fmla="*/ 135 w 558"/>
              <a:gd name="T77" fmla="*/ 382 h 559"/>
              <a:gd name="T78" fmla="*/ 99 w 558"/>
              <a:gd name="T79" fmla="*/ 363 h 559"/>
              <a:gd name="T80" fmla="*/ 100 w 558"/>
              <a:gd name="T81" fmla="*/ 361 h 559"/>
              <a:gd name="T82" fmla="*/ 518 w 558"/>
              <a:gd name="T83" fmla="*/ 40 h 559"/>
              <a:gd name="T84" fmla="*/ 518 w 558"/>
              <a:gd name="T85" fmla="*/ 40 h 559"/>
              <a:gd name="T86" fmla="*/ 518 w 558"/>
              <a:gd name="T87" fmla="*/ 40 h 559"/>
              <a:gd name="T88" fmla="*/ 518 w 558"/>
              <a:gd name="T89" fmla="*/ 40 h 559"/>
              <a:gd name="T90" fmla="*/ 374 w 558"/>
              <a:gd name="T91" fmla="*/ 40 h 559"/>
              <a:gd name="T92" fmla="*/ 374 w 558"/>
              <a:gd name="T93" fmla="*/ 40 h 559"/>
              <a:gd name="T94" fmla="*/ 66 w 558"/>
              <a:gd name="T95" fmla="*/ 349 h 559"/>
              <a:gd name="T96" fmla="*/ 66 w 558"/>
              <a:gd name="T97" fmla="*/ 349 h 559"/>
              <a:gd name="T98" fmla="*/ 17 w 558"/>
              <a:gd name="T99" fmla="*/ 540 h 559"/>
              <a:gd name="T100" fmla="*/ 210 w 558"/>
              <a:gd name="T101" fmla="*/ 492 h 559"/>
              <a:gd name="T102" fmla="*/ 210 w 558"/>
              <a:gd name="T103" fmla="*/ 492 h 559"/>
              <a:gd name="T104" fmla="*/ 518 w 558"/>
              <a:gd name="T105" fmla="*/ 183 h 559"/>
              <a:gd name="T106" fmla="*/ 518 w 558"/>
              <a:gd name="T107" fmla="*/ 183 h 559"/>
              <a:gd name="T108" fmla="*/ 518 w 558"/>
              <a:gd name="T109" fmla="*/ 4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8" h="559">
                <a:moveTo>
                  <a:pt x="494" y="160"/>
                </a:moveTo>
                <a:lnTo>
                  <a:pt x="494" y="160"/>
                </a:lnTo>
                <a:lnTo>
                  <a:pt x="494" y="160"/>
                </a:lnTo>
                <a:lnTo>
                  <a:pt x="470" y="184"/>
                </a:lnTo>
                <a:lnTo>
                  <a:pt x="374" y="88"/>
                </a:lnTo>
                <a:lnTo>
                  <a:pt x="398" y="63"/>
                </a:lnTo>
                <a:lnTo>
                  <a:pt x="398" y="63"/>
                </a:lnTo>
                <a:cubicBezTo>
                  <a:pt x="424" y="37"/>
                  <a:pt x="468" y="37"/>
                  <a:pt x="494" y="63"/>
                </a:cubicBezTo>
                <a:cubicBezTo>
                  <a:pt x="521" y="90"/>
                  <a:pt x="521" y="133"/>
                  <a:pt x="494" y="160"/>
                </a:cubicBezTo>
                <a:close/>
                <a:moveTo>
                  <a:pt x="196" y="458"/>
                </a:moveTo>
                <a:lnTo>
                  <a:pt x="196" y="458"/>
                </a:lnTo>
                <a:lnTo>
                  <a:pt x="196" y="458"/>
                </a:lnTo>
                <a:lnTo>
                  <a:pt x="196" y="458"/>
                </a:lnTo>
                <a:cubicBezTo>
                  <a:pt x="195" y="459"/>
                  <a:pt x="194" y="461"/>
                  <a:pt x="191" y="462"/>
                </a:cubicBezTo>
                <a:cubicBezTo>
                  <a:pt x="190" y="445"/>
                  <a:pt x="183" y="429"/>
                  <a:pt x="170" y="416"/>
                </a:cubicBezTo>
                <a:lnTo>
                  <a:pt x="170" y="416"/>
                </a:lnTo>
                <a:lnTo>
                  <a:pt x="168" y="414"/>
                </a:lnTo>
                <a:lnTo>
                  <a:pt x="410" y="171"/>
                </a:lnTo>
                <a:lnTo>
                  <a:pt x="447" y="208"/>
                </a:lnTo>
                <a:lnTo>
                  <a:pt x="196" y="458"/>
                </a:lnTo>
                <a:close/>
                <a:moveTo>
                  <a:pt x="48" y="511"/>
                </a:moveTo>
                <a:lnTo>
                  <a:pt x="48" y="511"/>
                </a:lnTo>
                <a:lnTo>
                  <a:pt x="48" y="511"/>
                </a:lnTo>
                <a:lnTo>
                  <a:pt x="48" y="511"/>
                </a:lnTo>
                <a:cubicBezTo>
                  <a:pt x="40" y="503"/>
                  <a:pt x="59" y="435"/>
                  <a:pt x="80" y="392"/>
                </a:cubicBezTo>
                <a:cubicBezTo>
                  <a:pt x="96" y="396"/>
                  <a:pt x="110" y="403"/>
                  <a:pt x="122" y="415"/>
                </a:cubicBezTo>
                <a:lnTo>
                  <a:pt x="122" y="415"/>
                </a:lnTo>
                <a:lnTo>
                  <a:pt x="136" y="428"/>
                </a:lnTo>
                <a:lnTo>
                  <a:pt x="136" y="428"/>
                </a:lnTo>
                <a:cubicBezTo>
                  <a:pt x="150" y="443"/>
                  <a:pt x="160" y="461"/>
                  <a:pt x="162" y="479"/>
                </a:cubicBezTo>
                <a:cubicBezTo>
                  <a:pt x="119" y="500"/>
                  <a:pt x="55" y="517"/>
                  <a:pt x="48" y="511"/>
                </a:cubicBezTo>
                <a:close/>
                <a:moveTo>
                  <a:pt x="100" y="361"/>
                </a:moveTo>
                <a:lnTo>
                  <a:pt x="100" y="361"/>
                </a:lnTo>
                <a:lnTo>
                  <a:pt x="100" y="361"/>
                </a:lnTo>
                <a:lnTo>
                  <a:pt x="350" y="112"/>
                </a:lnTo>
                <a:lnTo>
                  <a:pt x="387" y="148"/>
                </a:lnTo>
                <a:lnTo>
                  <a:pt x="144" y="391"/>
                </a:lnTo>
                <a:lnTo>
                  <a:pt x="135" y="382"/>
                </a:lnTo>
                <a:lnTo>
                  <a:pt x="135" y="382"/>
                </a:lnTo>
                <a:cubicBezTo>
                  <a:pt x="124" y="372"/>
                  <a:pt x="112" y="366"/>
                  <a:pt x="99" y="363"/>
                </a:cubicBezTo>
                <a:cubicBezTo>
                  <a:pt x="99" y="362"/>
                  <a:pt x="100" y="362"/>
                  <a:pt x="100" y="361"/>
                </a:cubicBezTo>
                <a:close/>
                <a:moveTo>
                  <a:pt x="518" y="40"/>
                </a:moveTo>
                <a:lnTo>
                  <a:pt x="518" y="40"/>
                </a:lnTo>
                <a:lnTo>
                  <a:pt x="518" y="40"/>
                </a:lnTo>
                <a:lnTo>
                  <a:pt x="518" y="40"/>
                </a:lnTo>
                <a:cubicBezTo>
                  <a:pt x="478" y="0"/>
                  <a:pt x="414" y="0"/>
                  <a:pt x="374" y="40"/>
                </a:cubicBezTo>
                <a:lnTo>
                  <a:pt x="374" y="40"/>
                </a:lnTo>
                <a:lnTo>
                  <a:pt x="66" y="349"/>
                </a:lnTo>
                <a:lnTo>
                  <a:pt x="66" y="349"/>
                </a:lnTo>
                <a:cubicBezTo>
                  <a:pt x="31" y="384"/>
                  <a:pt x="0" y="523"/>
                  <a:pt x="17" y="540"/>
                </a:cubicBezTo>
                <a:cubicBezTo>
                  <a:pt x="37" y="558"/>
                  <a:pt x="174" y="527"/>
                  <a:pt x="210" y="492"/>
                </a:cubicBezTo>
                <a:lnTo>
                  <a:pt x="210" y="492"/>
                </a:lnTo>
                <a:lnTo>
                  <a:pt x="518" y="183"/>
                </a:lnTo>
                <a:lnTo>
                  <a:pt x="518" y="183"/>
                </a:lnTo>
                <a:cubicBezTo>
                  <a:pt x="557" y="144"/>
                  <a:pt x="557" y="79"/>
                  <a:pt x="518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1" name="Freeform 96">
            <a:extLst>
              <a:ext uri="{FF2B5EF4-FFF2-40B4-BE49-F238E27FC236}">
                <a16:creationId xmlns:a16="http://schemas.microsoft.com/office/drawing/2014/main" id="{AFEB6E51-10A3-492D-96FE-74D79BAA4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2999" y="4087902"/>
            <a:ext cx="234347" cy="234347"/>
          </a:xfrm>
          <a:custGeom>
            <a:avLst/>
            <a:gdLst>
              <a:gd name="T0" fmla="*/ 217 w 537"/>
              <a:gd name="T1" fmla="*/ 402 h 538"/>
              <a:gd name="T2" fmla="*/ 217 w 537"/>
              <a:gd name="T3" fmla="*/ 402 h 538"/>
              <a:gd name="T4" fmla="*/ 217 w 537"/>
              <a:gd name="T5" fmla="*/ 402 h 538"/>
              <a:gd name="T6" fmla="*/ 217 w 537"/>
              <a:gd name="T7" fmla="*/ 402 h 538"/>
              <a:gd name="T8" fmla="*/ 33 w 537"/>
              <a:gd name="T9" fmla="*/ 218 h 538"/>
              <a:gd name="T10" fmla="*/ 217 w 537"/>
              <a:gd name="T11" fmla="*/ 33 h 538"/>
              <a:gd name="T12" fmla="*/ 401 w 537"/>
              <a:gd name="T13" fmla="*/ 218 h 538"/>
              <a:gd name="T14" fmla="*/ 217 w 537"/>
              <a:gd name="T15" fmla="*/ 402 h 538"/>
              <a:gd name="T16" fmla="*/ 530 w 537"/>
              <a:gd name="T17" fmla="*/ 505 h 538"/>
              <a:gd name="T18" fmla="*/ 530 w 537"/>
              <a:gd name="T19" fmla="*/ 505 h 538"/>
              <a:gd name="T20" fmla="*/ 530 w 537"/>
              <a:gd name="T21" fmla="*/ 505 h 538"/>
              <a:gd name="T22" fmla="*/ 383 w 537"/>
              <a:gd name="T23" fmla="*/ 358 h 538"/>
              <a:gd name="T24" fmla="*/ 383 w 537"/>
              <a:gd name="T25" fmla="*/ 358 h 538"/>
              <a:gd name="T26" fmla="*/ 435 w 537"/>
              <a:gd name="T27" fmla="*/ 218 h 538"/>
              <a:gd name="T28" fmla="*/ 217 w 537"/>
              <a:gd name="T29" fmla="*/ 0 h 538"/>
              <a:gd name="T30" fmla="*/ 0 w 537"/>
              <a:gd name="T31" fmla="*/ 218 h 538"/>
              <a:gd name="T32" fmla="*/ 217 w 537"/>
              <a:gd name="T33" fmla="*/ 435 h 538"/>
              <a:gd name="T34" fmla="*/ 358 w 537"/>
              <a:gd name="T35" fmla="*/ 384 h 538"/>
              <a:gd name="T36" fmla="*/ 358 w 537"/>
              <a:gd name="T37" fmla="*/ 384 h 538"/>
              <a:gd name="T38" fmla="*/ 504 w 537"/>
              <a:gd name="T39" fmla="*/ 530 h 538"/>
              <a:gd name="T40" fmla="*/ 504 w 537"/>
              <a:gd name="T41" fmla="*/ 530 h 538"/>
              <a:gd name="T42" fmla="*/ 530 w 537"/>
              <a:gd name="T43" fmla="*/ 530 h 538"/>
              <a:gd name="T44" fmla="*/ 530 w 537"/>
              <a:gd name="T45" fmla="*/ 505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7" h="538">
                <a:moveTo>
                  <a:pt x="217" y="402"/>
                </a:moveTo>
                <a:lnTo>
                  <a:pt x="217" y="402"/>
                </a:lnTo>
                <a:lnTo>
                  <a:pt x="217" y="402"/>
                </a:lnTo>
                <a:lnTo>
                  <a:pt x="217" y="402"/>
                </a:lnTo>
                <a:cubicBezTo>
                  <a:pt x="116" y="402"/>
                  <a:pt x="33" y="319"/>
                  <a:pt x="33" y="218"/>
                </a:cubicBezTo>
                <a:cubicBezTo>
                  <a:pt x="33" y="116"/>
                  <a:pt x="116" y="33"/>
                  <a:pt x="217" y="33"/>
                </a:cubicBezTo>
                <a:cubicBezTo>
                  <a:pt x="318" y="33"/>
                  <a:pt x="401" y="116"/>
                  <a:pt x="401" y="218"/>
                </a:cubicBezTo>
                <a:cubicBezTo>
                  <a:pt x="401" y="319"/>
                  <a:pt x="318" y="402"/>
                  <a:pt x="217" y="402"/>
                </a:cubicBezTo>
                <a:close/>
                <a:moveTo>
                  <a:pt x="530" y="505"/>
                </a:moveTo>
                <a:lnTo>
                  <a:pt x="530" y="505"/>
                </a:lnTo>
                <a:lnTo>
                  <a:pt x="530" y="505"/>
                </a:lnTo>
                <a:lnTo>
                  <a:pt x="383" y="358"/>
                </a:lnTo>
                <a:lnTo>
                  <a:pt x="383" y="358"/>
                </a:lnTo>
                <a:cubicBezTo>
                  <a:pt x="415" y="321"/>
                  <a:pt x="435" y="271"/>
                  <a:pt x="435" y="218"/>
                </a:cubicBezTo>
                <a:cubicBezTo>
                  <a:pt x="435" y="97"/>
                  <a:pt x="337" y="0"/>
                  <a:pt x="217" y="0"/>
                </a:cubicBezTo>
                <a:cubicBezTo>
                  <a:pt x="97" y="0"/>
                  <a:pt x="0" y="97"/>
                  <a:pt x="0" y="218"/>
                </a:cubicBezTo>
                <a:cubicBezTo>
                  <a:pt x="0" y="337"/>
                  <a:pt x="97" y="435"/>
                  <a:pt x="217" y="435"/>
                </a:cubicBezTo>
                <a:cubicBezTo>
                  <a:pt x="270" y="435"/>
                  <a:pt x="320" y="416"/>
                  <a:pt x="358" y="384"/>
                </a:cubicBezTo>
                <a:lnTo>
                  <a:pt x="358" y="384"/>
                </a:lnTo>
                <a:lnTo>
                  <a:pt x="504" y="530"/>
                </a:lnTo>
                <a:lnTo>
                  <a:pt x="504" y="530"/>
                </a:lnTo>
                <a:cubicBezTo>
                  <a:pt x="511" y="537"/>
                  <a:pt x="523" y="537"/>
                  <a:pt x="530" y="530"/>
                </a:cubicBezTo>
                <a:cubicBezTo>
                  <a:pt x="536" y="523"/>
                  <a:pt x="536" y="512"/>
                  <a:pt x="530" y="505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682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 animBg="1"/>
      <p:bldP spid="43" grpId="0"/>
      <p:bldP spid="44" grpId="0"/>
      <p:bldP spid="45" grpId="0" animBg="1"/>
      <p:bldP spid="47" grpId="0"/>
      <p:bldP spid="48" grpId="0"/>
      <p:bldP spid="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1149936-DF9D-4F7D-8D4D-1571D3BD68C7}"/>
              </a:ext>
            </a:extLst>
          </p:cNvPr>
          <p:cNvSpPr/>
          <p:nvPr/>
        </p:nvSpPr>
        <p:spPr>
          <a:xfrm>
            <a:off x="7018067" y="425077"/>
            <a:ext cx="507823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Sensor Selection &amp; Implementation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A7F97D43-B265-4261-982B-ED9A62355E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31" y="-4877567"/>
            <a:ext cx="2829343" cy="1359357"/>
          </a:xfrm>
          <a:prstGeom prst="rect">
            <a:avLst/>
          </a:prstGeom>
        </p:spPr>
      </p:pic>
      <p:pic>
        <p:nvPicPr>
          <p:cNvPr id="3" name="图片 2" descr="图片包含 游戏机, 房间&#10;&#10;描述已自动生成">
            <a:extLst>
              <a:ext uri="{FF2B5EF4-FFF2-40B4-BE49-F238E27FC236}">
                <a16:creationId xmlns:a16="http://schemas.microsoft.com/office/drawing/2014/main" id="{302BFCDA-8914-49D5-A8CF-0CDB58D1E5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17" y="-3284633"/>
            <a:ext cx="2163820" cy="285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截图里有图片&#10;&#10;描述已自动生成">
            <a:extLst>
              <a:ext uri="{FF2B5EF4-FFF2-40B4-BE49-F238E27FC236}">
                <a16:creationId xmlns:a16="http://schemas.microsoft.com/office/drawing/2014/main" id="{5353DF2D-276A-403B-AC0D-D7D4C49700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55" y="-3284632"/>
            <a:ext cx="2150895" cy="285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Freeform 7">
            <a:extLst>
              <a:ext uri="{FF2B5EF4-FFF2-40B4-BE49-F238E27FC236}">
                <a16:creationId xmlns:a16="http://schemas.microsoft.com/office/drawing/2014/main" id="{6121ED22-6DAF-47EA-93B5-A073DE57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2489" y="4184284"/>
            <a:ext cx="963711" cy="380475"/>
          </a:xfrm>
          <a:custGeom>
            <a:avLst/>
            <a:gdLst>
              <a:gd name="T0" fmla="*/ 107 w 3561"/>
              <a:gd name="T1" fmla="*/ 1406 h 1407"/>
              <a:gd name="T2" fmla="*/ 0 w 3561"/>
              <a:gd name="T3" fmla="*/ 1299 h 1407"/>
              <a:gd name="T4" fmla="*/ 1308 w 3561"/>
              <a:gd name="T5" fmla="*/ 0 h 1407"/>
              <a:gd name="T6" fmla="*/ 3560 w 3561"/>
              <a:gd name="T7" fmla="*/ 0 h 1407"/>
              <a:gd name="T8" fmla="*/ 3560 w 3561"/>
              <a:gd name="T9" fmla="*/ 152 h 1407"/>
              <a:gd name="T10" fmla="*/ 1369 w 3561"/>
              <a:gd name="T11" fmla="*/ 152 h 1407"/>
              <a:gd name="T12" fmla="*/ 107 w 3561"/>
              <a:gd name="T13" fmla="*/ 14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61" h="1407">
                <a:moveTo>
                  <a:pt x="107" y="1406"/>
                </a:moveTo>
                <a:lnTo>
                  <a:pt x="0" y="1299"/>
                </a:lnTo>
                <a:lnTo>
                  <a:pt x="1308" y="0"/>
                </a:lnTo>
                <a:lnTo>
                  <a:pt x="3560" y="0"/>
                </a:lnTo>
                <a:lnTo>
                  <a:pt x="3560" y="152"/>
                </a:lnTo>
                <a:lnTo>
                  <a:pt x="1369" y="152"/>
                </a:lnTo>
                <a:lnTo>
                  <a:pt x="107" y="1406"/>
                </a:lnTo>
              </a:path>
            </a:pathLst>
          </a:custGeom>
          <a:solidFill>
            <a:srgbClr val="C4BAA1"/>
          </a:solidFill>
          <a:ln>
            <a:solidFill>
              <a:srgbClr val="C4BAA1"/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8" name="Freeform 1">
            <a:extLst>
              <a:ext uri="{FF2B5EF4-FFF2-40B4-BE49-F238E27FC236}">
                <a16:creationId xmlns:a16="http://schemas.microsoft.com/office/drawing/2014/main" id="{FD4FABB3-F3FC-4C20-8669-2BC806BBC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77114" y="1999235"/>
            <a:ext cx="962519" cy="380475"/>
          </a:xfrm>
          <a:custGeom>
            <a:avLst/>
            <a:gdLst>
              <a:gd name="T0" fmla="*/ 105 w 3558"/>
              <a:gd name="T1" fmla="*/ 1406 h 1407"/>
              <a:gd name="T2" fmla="*/ 0 w 3558"/>
              <a:gd name="T3" fmla="*/ 1299 h 1407"/>
              <a:gd name="T4" fmla="*/ 1304 w 3558"/>
              <a:gd name="T5" fmla="*/ 0 h 1407"/>
              <a:gd name="T6" fmla="*/ 3557 w 3558"/>
              <a:gd name="T7" fmla="*/ 0 h 1407"/>
              <a:gd name="T8" fmla="*/ 3557 w 3558"/>
              <a:gd name="T9" fmla="*/ 152 h 1407"/>
              <a:gd name="T10" fmla="*/ 1366 w 3558"/>
              <a:gd name="T11" fmla="*/ 152 h 1407"/>
              <a:gd name="T12" fmla="*/ 105 w 3558"/>
              <a:gd name="T13" fmla="*/ 1406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8" h="1407">
                <a:moveTo>
                  <a:pt x="105" y="1406"/>
                </a:moveTo>
                <a:lnTo>
                  <a:pt x="0" y="1299"/>
                </a:lnTo>
                <a:lnTo>
                  <a:pt x="1304" y="0"/>
                </a:lnTo>
                <a:lnTo>
                  <a:pt x="3557" y="0"/>
                </a:lnTo>
                <a:lnTo>
                  <a:pt x="3557" y="152"/>
                </a:lnTo>
                <a:lnTo>
                  <a:pt x="1366" y="152"/>
                </a:lnTo>
                <a:lnTo>
                  <a:pt x="105" y="1406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3EAB4B91-2A7C-4C89-862F-E6E7D7C89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7400" y="3649949"/>
            <a:ext cx="718013" cy="40552"/>
          </a:xfrm>
          <a:custGeom>
            <a:avLst/>
            <a:gdLst>
              <a:gd name="T0" fmla="*/ 2652 w 2653"/>
              <a:gd name="T1" fmla="*/ 149 h 150"/>
              <a:gd name="T2" fmla="*/ 0 w 2653"/>
              <a:gd name="T3" fmla="*/ 149 h 150"/>
              <a:gd name="T4" fmla="*/ 0 w 2653"/>
              <a:gd name="T5" fmla="*/ 0 h 150"/>
              <a:gd name="T6" fmla="*/ 2652 w 2653"/>
              <a:gd name="T7" fmla="*/ 0 h 150"/>
              <a:gd name="T8" fmla="*/ 2652 w 2653"/>
              <a:gd name="T9" fmla="*/ 14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3" h="150">
                <a:moveTo>
                  <a:pt x="2652" y="149"/>
                </a:moveTo>
                <a:lnTo>
                  <a:pt x="0" y="149"/>
                </a:lnTo>
                <a:lnTo>
                  <a:pt x="0" y="0"/>
                </a:lnTo>
                <a:lnTo>
                  <a:pt x="2652" y="0"/>
                </a:lnTo>
                <a:lnTo>
                  <a:pt x="2652" y="149"/>
                </a:lnTo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8315F7C4-819C-4C7D-83BC-81D07BA35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1084" y="3455536"/>
            <a:ext cx="1096102" cy="1096103"/>
          </a:xfrm>
          <a:custGeom>
            <a:avLst/>
            <a:gdLst>
              <a:gd name="T0" fmla="*/ 3524 w 4053"/>
              <a:gd name="T1" fmla="*/ 1619 h 4052"/>
              <a:gd name="T2" fmla="*/ 3375 w 4053"/>
              <a:gd name="T3" fmla="*/ 1253 h 4052"/>
              <a:gd name="T4" fmla="*/ 3591 w 4053"/>
              <a:gd name="T5" fmla="*/ 936 h 4052"/>
              <a:gd name="T6" fmla="*/ 3591 w 4053"/>
              <a:gd name="T7" fmla="*/ 728 h 4052"/>
              <a:gd name="T8" fmla="*/ 3220 w 4053"/>
              <a:gd name="T9" fmla="*/ 424 h 4052"/>
              <a:gd name="T10" fmla="*/ 2933 w 4053"/>
              <a:gd name="T11" fmla="*/ 638 h 4052"/>
              <a:gd name="T12" fmla="*/ 2520 w 4053"/>
              <a:gd name="T13" fmla="*/ 585 h 4052"/>
              <a:gd name="T14" fmla="*/ 2368 w 4053"/>
              <a:gd name="T15" fmla="*/ 405 h 4052"/>
              <a:gd name="T16" fmla="*/ 2315 w 4053"/>
              <a:gd name="T17" fmla="*/ 50 h 4052"/>
              <a:gd name="T18" fmla="*/ 1836 w 4053"/>
              <a:gd name="T19" fmla="*/ 2 h 4052"/>
              <a:gd name="T20" fmla="*/ 1690 w 4053"/>
              <a:gd name="T21" fmla="*/ 149 h 4052"/>
              <a:gd name="T22" fmla="*/ 1620 w 4053"/>
              <a:gd name="T23" fmla="*/ 528 h 4052"/>
              <a:gd name="T24" fmla="*/ 1254 w 4053"/>
              <a:gd name="T25" fmla="*/ 680 h 4052"/>
              <a:gd name="T26" fmla="*/ 937 w 4053"/>
              <a:gd name="T27" fmla="*/ 461 h 4052"/>
              <a:gd name="T28" fmla="*/ 729 w 4053"/>
              <a:gd name="T29" fmla="*/ 461 h 4052"/>
              <a:gd name="T30" fmla="*/ 422 w 4053"/>
              <a:gd name="T31" fmla="*/ 832 h 4052"/>
              <a:gd name="T32" fmla="*/ 636 w 4053"/>
              <a:gd name="T33" fmla="*/ 1118 h 4052"/>
              <a:gd name="T34" fmla="*/ 585 w 4053"/>
              <a:gd name="T35" fmla="*/ 1531 h 4052"/>
              <a:gd name="T36" fmla="*/ 403 w 4053"/>
              <a:gd name="T37" fmla="*/ 1686 h 4052"/>
              <a:gd name="T38" fmla="*/ 48 w 4053"/>
              <a:gd name="T39" fmla="*/ 1737 h 4052"/>
              <a:gd name="T40" fmla="*/ 0 w 4053"/>
              <a:gd name="T41" fmla="*/ 2215 h 4052"/>
              <a:gd name="T42" fmla="*/ 149 w 4053"/>
              <a:gd name="T43" fmla="*/ 2364 h 4052"/>
              <a:gd name="T44" fmla="*/ 526 w 4053"/>
              <a:gd name="T45" fmla="*/ 2434 h 4052"/>
              <a:gd name="T46" fmla="*/ 678 w 4053"/>
              <a:gd name="T47" fmla="*/ 2797 h 4052"/>
              <a:gd name="T48" fmla="*/ 462 w 4053"/>
              <a:gd name="T49" fmla="*/ 3115 h 4052"/>
              <a:gd name="T50" fmla="*/ 462 w 4053"/>
              <a:gd name="T51" fmla="*/ 3325 h 4052"/>
              <a:gd name="T52" fmla="*/ 833 w 4053"/>
              <a:gd name="T53" fmla="*/ 3629 h 4052"/>
              <a:gd name="T54" fmla="*/ 1120 w 4053"/>
              <a:gd name="T55" fmla="*/ 3415 h 4052"/>
              <a:gd name="T56" fmla="*/ 1530 w 4053"/>
              <a:gd name="T57" fmla="*/ 3469 h 4052"/>
              <a:gd name="T58" fmla="*/ 1685 w 4053"/>
              <a:gd name="T59" fmla="*/ 3649 h 4052"/>
              <a:gd name="T60" fmla="*/ 1738 w 4053"/>
              <a:gd name="T61" fmla="*/ 4003 h 4052"/>
              <a:gd name="T62" fmla="*/ 2216 w 4053"/>
              <a:gd name="T63" fmla="*/ 4051 h 4052"/>
              <a:gd name="T64" fmla="*/ 2362 w 4053"/>
              <a:gd name="T65" fmla="*/ 3902 h 4052"/>
              <a:gd name="T66" fmla="*/ 2433 w 4053"/>
              <a:gd name="T67" fmla="*/ 3525 h 4052"/>
              <a:gd name="T68" fmla="*/ 2798 w 4053"/>
              <a:gd name="T69" fmla="*/ 3373 h 4052"/>
              <a:gd name="T70" fmla="*/ 3116 w 4053"/>
              <a:gd name="T71" fmla="*/ 3592 h 4052"/>
              <a:gd name="T72" fmla="*/ 3324 w 4053"/>
              <a:gd name="T73" fmla="*/ 3592 h 4052"/>
              <a:gd name="T74" fmla="*/ 3628 w 4053"/>
              <a:gd name="T75" fmla="*/ 3218 h 4052"/>
              <a:gd name="T76" fmla="*/ 3414 w 4053"/>
              <a:gd name="T77" fmla="*/ 2932 h 4052"/>
              <a:gd name="T78" fmla="*/ 3468 w 4053"/>
              <a:gd name="T79" fmla="*/ 2521 h 4052"/>
              <a:gd name="T80" fmla="*/ 3650 w 4053"/>
              <a:gd name="T81" fmla="*/ 2366 h 4052"/>
              <a:gd name="T82" fmla="*/ 4005 w 4053"/>
              <a:gd name="T83" fmla="*/ 2316 h 4052"/>
              <a:gd name="T84" fmla="*/ 4050 w 4053"/>
              <a:gd name="T85" fmla="*/ 1838 h 4052"/>
              <a:gd name="T86" fmla="*/ 3903 w 4053"/>
              <a:gd name="T87" fmla="*/ 1689 h 4052"/>
              <a:gd name="T88" fmla="*/ 1777 w 4053"/>
              <a:gd name="T89" fmla="*/ 2988 h 4052"/>
              <a:gd name="T90" fmla="*/ 1432 w 4053"/>
              <a:gd name="T91" fmla="*/ 2822 h 4052"/>
              <a:gd name="T92" fmla="*/ 1176 w 4053"/>
              <a:gd name="T93" fmla="*/ 2541 h 4052"/>
              <a:gd name="T94" fmla="*/ 1044 w 4053"/>
              <a:gd name="T95" fmla="*/ 2178 h 4052"/>
              <a:gd name="T96" fmla="*/ 1052 w 4053"/>
              <a:gd name="T97" fmla="*/ 1826 h 4052"/>
              <a:gd name="T98" fmla="*/ 1201 w 4053"/>
              <a:gd name="T99" fmla="*/ 1469 h 4052"/>
              <a:gd name="T100" fmla="*/ 1471 w 4053"/>
              <a:gd name="T101" fmla="*/ 1202 h 4052"/>
              <a:gd name="T102" fmla="*/ 1825 w 4053"/>
              <a:gd name="T103" fmla="*/ 1052 h 4052"/>
              <a:gd name="T104" fmla="*/ 2177 w 4053"/>
              <a:gd name="T105" fmla="*/ 1043 h 4052"/>
              <a:gd name="T106" fmla="*/ 2542 w 4053"/>
              <a:gd name="T107" fmla="*/ 1174 h 4052"/>
              <a:gd name="T108" fmla="*/ 2824 w 4053"/>
              <a:gd name="T109" fmla="*/ 1430 h 4052"/>
              <a:gd name="T110" fmla="*/ 2989 w 4053"/>
              <a:gd name="T111" fmla="*/ 1776 h 4052"/>
              <a:gd name="T112" fmla="*/ 3015 w 4053"/>
              <a:gd name="T113" fmla="*/ 2127 h 4052"/>
              <a:gd name="T114" fmla="*/ 2900 w 4053"/>
              <a:gd name="T115" fmla="*/ 2499 h 4052"/>
              <a:gd name="T116" fmla="*/ 2658 w 4053"/>
              <a:gd name="T117" fmla="*/ 2794 h 4052"/>
              <a:gd name="T118" fmla="*/ 2320 w 4053"/>
              <a:gd name="T119" fmla="*/ 2977 h 4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53" h="4052">
                <a:moveTo>
                  <a:pt x="3887" y="1689"/>
                </a:moveTo>
                <a:lnTo>
                  <a:pt x="3684" y="1689"/>
                </a:lnTo>
                <a:lnTo>
                  <a:pt x="3684" y="1689"/>
                </a:lnTo>
                <a:lnTo>
                  <a:pt x="3650" y="1686"/>
                </a:lnTo>
                <a:lnTo>
                  <a:pt x="3617" y="1675"/>
                </a:lnTo>
                <a:lnTo>
                  <a:pt x="3583" y="1661"/>
                </a:lnTo>
                <a:lnTo>
                  <a:pt x="3552" y="1641"/>
                </a:lnTo>
                <a:lnTo>
                  <a:pt x="3524" y="1619"/>
                </a:lnTo>
                <a:lnTo>
                  <a:pt x="3501" y="1593"/>
                </a:lnTo>
                <a:lnTo>
                  <a:pt x="3482" y="1562"/>
                </a:lnTo>
                <a:lnTo>
                  <a:pt x="3468" y="1531"/>
                </a:lnTo>
                <a:lnTo>
                  <a:pt x="3397" y="1357"/>
                </a:lnTo>
                <a:lnTo>
                  <a:pt x="3397" y="1357"/>
                </a:lnTo>
                <a:lnTo>
                  <a:pt x="3383" y="1323"/>
                </a:lnTo>
                <a:lnTo>
                  <a:pt x="3375" y="1290"/>
                </a:lnTo>
                <a:lnTo>
                  <a:pt x="3375" y="1253"/>
                </a:lnTo>
                <a:lnTo>
                  <a:pt x="3377" y="1219"/>
                </a:lnTo>
                <a:lnTo>
                  <a:pt x="3386" y="1182"/>
                </a:lnTo>
                <a:lnTo>
                  <a:pt x="3397" y="1149"/>
                </a:lnTo>
                <a:lnTo>
                  <a:pt x="3414" y="1118"/>
                </a:lnTo>
                <a:lnTo>
                  <a:pt x="3437" y="1094"/>
                </a:lnTo>
                <a:lnTo>
                  <a:pt x="3580" y="950"/>
                </a:lnTo>
                <a:lnTo>
                  <a:pt x="3580" y="950"/>
                </a:lnTo>
                <a:lnTo>
                  <a:pt x="3591" y="936"/>
                </a:lnTo>
                <a:lnTo>
                  <a:pt x="3602" y="925"/>
                </a:lnTo>
                <a:lnTo>
                  <a:pt x="3617" y="894"/>
                </a:lnTo>
                <a:lnTo>
                  <a:pt x="3625" y="866"/>
                </a:lnTo>
                <a:lnTo>
                  <a:pt x="3628" y="832"/>
                </a:lnTo>
                <a:lnTo>
                  <a:pt x="3625" y="801"/>
                </a:lnTo>
                <a:lnTo>
                  <a:pt x="3617" y="770"/>
                </a:lnTo>
                <a:lnTo>
                  <a:pt x="3602" y="742"/>
                </a:lnTo>
                <a:lnTo>
                  <a:pt x="3591" y="728"/>
                </a:lnTo>
                <a:lnTo>
                  <a:pt x="3580" y="717"/>
                </a:lnTo>
                <a:lnTo>
                  <a:pt x="3335" y="472"/>
                </a:lnTo>
                <a:lnTo>
                  <a:pt x="3335" y="472"/>
                </a:lnTo>
                <a:lnTo>
                  <a:pt x="3324" y="461"/>
                </a:lnTo>
                <a:lnTo>
                  <a:pt x="3310" y="453"/>
                </a:lnTo>
                <a:lnTo>
                  <a:pt x="3282" y="436"/>
                </a:lnTo>
                <a:lnTo>
                  <a:pt x="3251" y="427"/>
                </a:lnTo>
                <a:lnTo>
                  <a:pt x="3220" y="424"/>
                </a:lnTo>
                <a:lnTo>
                  <a:pt x="3189" y="427"/>
                </a:lnTo>
                <a:lnTo>
                  <a:pt x="3158" y="436"/>
                </a:lnTo>
                <a:lnTo>
                  <a:pt x="3127" y="453"/>
                </a:lnTo>
                <a:lnTo>
                  <a:pt x="3116" y="461"/>
                </a:lnTo>
                <a:lnTo>
                  <a:pt x="3102" y="472"/>
                </a:lnTo>
                <a:lnTo>
                  <a:pt x="2959" y="615"/>
                </a:lnTo>
                <a:lnTo>
                  <a:pt x="2959" y="615"/>
                </a:lnTo>
                <a:lnTo>
                  <a:pt x="2933" y="638"/>
                </a:lnTo>
                <a:lnTo>
                  <a:pt x="2902" y="655"/>
                </a:lnTo>
                <a:lnTo>
                  <a:pt x="2869" y="669"/>
                </a:lnTo>
                <a:lnTo>
                  <a:pt x="2835" y="677"/>
                </a:lnTo>
                <a:lnTo>
                  <a:pt x="2798" y="680"/>
                </a:lnTo>
                <a:lnTo>
                  <a:pt x="2762" y="677"/>
                </a:lnTo>
                <a:lnTo>
                  <a:pt x="2728" y="669"/>
                </a:lnTo>
                <a:lnTo>
                  <a:pt x="2694" y="658"/>
                </a:lnTo>
                <a:lnTo>
                  <a:pt x="2520" y="585"/>
                </a:lnTo>
                <a:lnTo>
                  <a:pt x="2520" y="585"/>
                </a:lnTo>
                <a:lnTo>
                  <a:pt x="2489" y="570"/>
                </a:lnTo>
                <a:lnTo>
                  <a:pt x="2461" y="551"/>
                </a:lnTo>
                <a:lnTo>
                  <a:pt x="2433" y="528"/>
                </a:lnTo>
                <a:lnTo>
                  <a:pt x="2410" y="500"/>
                </a:lnTo>
                <a:lnTo>
                  <a:pt x="2391" y="469"/>
                </a:lnTo>
                <a:lnTo>
                  <a:pt x="2376" y="439"/>
                </a:lnTo>
                <a:lnTo>
                  <a:pt x="2368" y="405"/>
                </a:lnTo>
                <a:lnTo>
                  <a:pt x="2362" y="368"/>
                </a:lnTo>
                <a:lnTo>
                  <a:pt x="2362" y="166"/>
                </a:lnTo>
                <a:lnTo>
                  <a:pt x="2362" y="166"/>
                </a:lnTo>
                <a:lnTo>
                  <a:pt x="2362" y="149"/>
                </a:lnTo>
                <a:lnTo>
                  <a:pt x="2360" y="132"/>
                </a:lnTo>
                <a:lnTo>
                  <a:pt x="2351" y="101"/>
                </a:lnTo>
                <a:lnTo>
                  <a:pt x="2334" y="73"/>
                </a:lnTo>
                <a:lnTo>
                  <a:pt x="2315" y="50"/>
                </a:lnTo>
                <a:lnTo>
                  <a:pt x="2289" y="28"/>
                </a:lnTo>
                <a:lnTo>
                  <a:pt x="2261" y="14"/>
                </a:lnTo>
                <a:lnTo>
                  <a:pt x="2230" y="5"/>
                </a:lnTo>
                <a:lnTo>
                  <a:pt x="2216" y="2"/>
                </a:lnTo>
                <a:lnTo>
                  <a:pt x="2199" y="0"/>
                </a:lnTo>
                <a:lnTo>
                  <a:pt x="1853" y="0"/>
                </a:lnTo>
                <a:lnTo>
                  <a:pt x="1853" y="0"/>
                </a:lnTo>
                <a:lnTo>
                  <a:pt x="1836" y="2"/>
                </a:lnTo>
                <a:lnTo>
                  <a:pt x="1820" y="5"/>
                </a:lnTo>
                <a:lnTo>
                  <a:pt x="1789" y="14"/>
                </a:lnTo>
                <a:lnTo>
                  <a:pt x="1761" y="28"/>
                </a:lnTo>
                <a:lnTo>
                  <a:pt x="1738" y="50"/>
                </a:lnTo>
                <a:lnTo>
                  <a:pt x="1716" y="73"/>
                </a:lnTo>
                <a:lnTo>
                  <a:pt x="1702" y="101"/>
                </a:lnTo>
                <a:lnTo>
                  <a:pt x="1690" y="132"/>
                </a:lnTo>
                <a:lnTo>
                  <a:pt x="1690" y="149"/>
                </a:lnTo>
                <a:lnTo>
                  <a:pt x="1688" y="166"/>
                </a:lnTo>
                <a:lnTo>
                  <a:pt x="1688" y="368"/>
                </a:lnTo>
                <a:lnTo>
                  <a:pt x="1688" y="368"/>
                </a:lnTo>
                <a:lnTo>
                  <a:pt x="1685" y="405"/>
                </a:lnTo>
                <a:lnTo>
                  <a:pt x="1676" y="439"/>
                </a:lnTo>
                <a:lnTo>
                  <a:pt x="1662" y="469"/>
                </a:lnTo>
                <a:lnTo>
                  <a:pt x="1643" y="500"/>
                </a:lnTo>
                <a:lnTo>
                  <a:pt x="1620" y="528"/>
                </a:lnTo>
                <a:lnTo>
                  <a:pt x="1592" y="551"/>
                </a:lnTo>
                <a:lnTo>
                  <a:pt x="1564" y="570"/>
                </a:lnTo>
                <a:lnTo>
                  <a:pt x="1530" y="585"/>
                </a:lnTo>
                <a:lnTo>
                  <a:pt x="1356" y="658"/>
                </a:lnTo>
                <a:lnTo>
                  <a:pt x="1356" y="658"/>
                </a:lnTo>
                <a:lnTo>
                  <a:pt x="1325" y="669"/>
                </a:lnTo>
                <a:lnTo>
                  <a:pt x="1291" y="677"/>
                </a:lnTo>
                <a:lnTo>
                  <a:pt x="1254" y="680"/>
                </a:lnTo>
                <a:lnTo>
                  <a:pt x="1218" y="677"/>
                </a:lnTo>
                <a:lnTo>
                  <a:pt x="1184" y="669"/>
                </a:lnTo>
                <a:lnTo>
                  <a:pt x="1150" y="655"/>
                </a:lnTo>
                <a:lnTo>
                  <a:pt x="1120" y="638"/>
                </a:lnTo>
                <a:lnTo>
                  <a:pt x="1091" y="615"/>
                </a:lnTo>
                <a:lnTo>
                  <a:pt x="948" y="472"/>
                </a:lnTo>
                <a:lnTo>
                  <a:pt x="948" y="472"/>
                </a:lnTo>
                <a:lnTo>
                  <a:pt x="937" y="461"/>
                </a:lnTo>
                <a:lnTo>
                  <a:pt x="923" y="453"/>
                </a:lnTo>
                <a:lnTo>
                  <a:pt x="894" y="436"/>
                </a:lnTo>
                <a:lnTo>
                  <a:pt x="864" y="427"/>
                </a:lnTo>
                <a:lnTo>
                  <a:pt x="833" y="424"/>
                </a:lnTo>
                <a:lnTo>
                  <a:pt x="802" y="427"/>
                </a:lnTo>
                <a:lnTo>
                  <a:pt x="771" y="436"/>
                </a:lnTo>
                <a:lnTo>
                  <a:pt x="740" y="453"/>
                </a:lnTo>
                <a:lnTo>
                  <a:pt x="729" y="461"/>
                </a:lnTo>
                <a:lnTo>
                  <a:pt x="715" y="472"/>
                </a:lnTo>
                <a:lnTo>
                  <a:pt x="473" y="717"/>
                </a:lnTo>
                <a:lnTo>
                  <a:pt x="473" y="717"/>
                </a:lnTo>
                <a:lnTo>
                  <a:pt x="462" y="728"/>
                </a:lnTo>
                <a:lnTo>
                  <a:pt x="450" y="742"/>
                </a:lnTo>
                <a:lnTo>
                  <a:pt x="436" y="770"/>
                </a:lnTo>
                <a:lnTo>
                  <a:pt x="428" y="801"/>
                </a:lnTo>
                <a:lnTo>
                  <a:pt x="422" y="832"/>
                </a:lnTo>
                <a:lnTo>
                  <a:pt x="428" y="866"/>
                </a:lnTo>
                <a:lnTo>
                  <a:pt x="436" y="894"/>
                </a:lnTo>
                <a:lnTo>
                  <a:pt x="450" y="925"/>
                </a:lnTo>
                <a:lnTo>
                  <a:pt x="462" y="936"/>
                </a:lnTo>
                <a:lnTo>
                  <a:pt x="473" y="950"/>
                </a:lnTo>
                <a:lnTo>
                  <a:pt x="616" y="1094"/>
                </a:lnTo>
                <a:lnTo>
                  <a:pt x="616" y="1094"/>
                </a:lnTo>
                <a:lnTo>
                  <a:pt x="636" y="1118"/>
                </a:lnTo>
                <a:lnTo>
                  <a:pt x="655" y="1149"/>
                </a:lnTo>
                <a:lnTo>
                  <a:pt x="667" y="1182"/>
                </a:lnTo>
                <a:lnTo>
                  <a:pt x="675" y="1219"/>
                </a:lnTo>
                <a:lnTo>
                  <a:pt x="678" y="1253"/>
                </a:lnTo>
                <a:lnTo>
                  <a:pt x="675" y="1290"/>
                </a:lnTo>
                <a:lnTo>
                  <a:pt x="670" y="1323"/>
                </a:lnTo>
                <a:lnTo>
                  <a:pt x="655" y="1357"/>
                </a:lnTo>
                <a:lnTo>
                  <a:pt x="585" y="1531"/>
                </a:lnTo>
                <a:lnTo>
                  <a:pt x="585" y="1531"/>
                </a:lnTo>
                <a:lnTo>
                  <a:pt x="571" y="1562"/>
                </a:lnTo>
                <a:lnTo>
                  <a:pt x="551" y="1593"/>
                </a:lnTo>
                <a:lnTo>
                  <a:pt x="526" y="1619"/>
                </a:lnTo>
                <a:lnTo>
                  <a:pt x="501" y="1641"/>
                </a:lnTo>
                <a:lnTo>
                  <a:pt x="470" y="1661"/>
                </a:lnTo>
                <a:lnTo>
                  <a:pt x="436" y="1675"/>
                </a:lnTo>
                <a:lnTo>
                  <a:pt x="403" y="1686"/>
                </a:lnTo>
                <a:lnTo>
                  <a:pt x="369" y="1689"/>
                </a:lnTo>
                <a:lnTo>
                  <a:pt x="166" y="1689"/>
                </a:lnTo>
                <a:lnTo>
                  <a:pt x="166" y="1689"/>
                </a:lnTo>
                <a:lnTo>
                  <a:pt x="149" y="1689"/>
                </a:lnTo>
                <a:lnTo>
                  <a:pt x="133" y="1692"/>
                </a:lnTo>
                <a:lnTo>
                  <a:pt x="102" y="1700"/>
                </a:lnTo>
                <a:lnTo>
                  <a:pt x="73" y="1717"/>
                </a:lnTo>
                <a:lnTo>
                  <a:pt x="48" y="1737"/>
                </a:lnTo>
                <a:lnTo>
                  <a:pt x="28" y="1762"/>
                </a:lnTo>
                <a:lnTo>
                  <a:pt x="14" y="1790"/>
                </a:lnTo>
                <a:lnTo>
                  <a:pt x="3" y="1821"/>
                </a:lnTo>
                <a:lnTo>
                  <a:pt x="0" y="1838"/>
                </a:lnTo>
                <a:lnTo>
                  <a:pt x="0" y="1855"/>
                </a:lnTo>
                <a:lnTo>
                  <a:pt x="0" y="2198"/>
                </a:lnTo>
                <a:lnTo>
                  <a:pt x="0" y="2198"/>
                </a:lnTo>
                <a:lnTo>
                  <a:pt x="0" y="2215"/>
                </a:lnTo>
                <a:lnTo>
                  <a:pt x="3" y="2232"/>
                </a:lnTo>
                <a:lnTo>
                  <a:pt x="14" y="2262"/>
                </a:lnTo>
                <a:lnTo>
                  <a:pt x="28" y="2291"/>
                </a:lnTo>
                <a:lnTo>
                  <a:pt x="48" y="2316"/>
                </a:lnTo>
                <a:lnTo>
                  <a:pt x="73" y="2335"/>
                </a:lnTo>
                <a:lnTo>
                  <a:pt x="102" y="2350"/>
                </a:lnTo>
                <a:lnTo>
                  <a:pt x="133" y="2361"/>
                </a:lnTo>
                <a:lnTo>
                  <a:pt x="149" y="2364"/>
                </a:lnTo>
                <a:lnTo>
                  <a:pt x="166" y="2364"/>
                </a:lnTo>
                <a:lnTo>
                  <a:pt x="369" y="2364"/>
                </a:lnTo>
                <a:lnTo>
                  <a:pt x="369" y="2364"/>
                </a:lnTo>
                <a:lnTo>
                  <a:pt x="403" y="2366"/>
                </a:lnTo>
                <a:lnTo>
                  <a:pt x="436" y="2375"/>
                </a:lnTo>
                <a:lnTo>
                  <a:pt x="470" y="2392"/>
                </a:lnTo>
                <a:lnTo>
                  <a:pt x="501" y="2408"/>
                </a:lnTo>
                <a:lnTo>
                  <a:pt x="526" y="2434"/>
                </a:lnTo>
                <a:lnTo>
                  <a:pt x="551" y="2459"/>
                </a:lnTo>
                <a:lnTo>
                  <a:pt x="571" y="2490"/>
                </a:lnTo>
                <a:lnTo>
                  <a:pt x="585" y="2521"/>
                </a:lnTo>
                <a:lnTo>
                  <a:pt x="655" y="2695"/>
                </a:lnTo>
                <a:lnTo>
                  <a:pt x="655" y="2695"/>
                </a:lnTo>
                <a:lnTo>
                  <a:pt x="670" y="2726"/>
                </a:lnTo>
                <a:lnTo>
                  <a:pt x="675" y="2763"/>
                </a:lnTo>
                <a:lnTo>
                  <a:pt x="678" y="2797"/>
                </a:lnTo>
                <a:lnTo>
                  <a:pt x="675" y="2833"/>
                </a:lnTo>
                <a:lnTo>
                  <a:pt x="667" y="2870"/>
                </a:lnTo>
                <a:lnTo>
                  <a:pt x="655" y="2901"/>
                </a:lnTo>
                <a:lnTo>
                  <a:pt x="636" y="2932"/>
                </a:lnTo>
                <a:lnTo>
                  <a:pt x="616" y="2960"/>
                </a:lnTo>
                <a:lnTo>
                  <a:pt x="473" y="3103"/>
                </a:lnTo>
                <a:lnTo>
                  <a:pt x="473" y="3103"/>
                </a:lnTo>
                <a:lnTo>
                  <a:pt x="462" y="3115"/>
                </a:lnTo>
                <a:lnTo>
                  <a:pt x="450" y="3129"/>
                </a:lnTo>
                <a:lnTo>
                  <a:pt x="436" y="3157"/>
                </a:lnTo>
                <a:lnTo>
                  <a:pt x="428" y="3188"/>
                </a:lnTo>
                <a:lnTo>
                  <a:pt x="422" y="3218"/>
                </a:lnTo>
                <a:lnTo>
                  <a:pt x="428" y="3252"/>
                </a:lnTo>
                <a:lnTo>
                  <a:pt x="436" y="3283"/>
                </a:lnTo>
                <a:lnTo>
                  <a:pt x="450" y="3311"/>
                </a:lnTo>
                <a:lnTo>
                  <a:pt x="462" y="3325"/>
                </a:lnTo>
                <a:lnTo>
                  <a:pt x="473" y="3336"/>
                </a:lnTo>
                <a:lnTo>
                  <a:pt x="715" y="3581"/>
                </a:lnTo>
                <a:lnTo>
                  <a:pt x="715" y="3581"/>
                </a:lnTo>
                <a:lnTo>
                  <a:pt x="729" y="3592"/>
                </a:lnTo>
                <a:lnTo>
                  <a:pt x="740" y="3601"/>
                </a:lnTo>
                <a:lnTo>
                  <a:pt x="771" y="3615"/>
                </a:lnTo>
                <a:lnTo>
                  <a:pt x="802" y="3626"/>
                </a:lnTo>
                <a:lnTo>
                  <a:pt x="833" y="3629"/>
                </a:lnTo>
                <a:lnTo>
                  <a:pt x="864" y="3626"/>
                </a:lnTo>
                <a:lnTo>
                  <a:pt x="894" y="3615"/>
                </a:lnTo>
                <a:lnTo>
                  <a:pt x="923" y="3601"/>
                </a:lnTo>
                <a:lnTo>
                  <a:pt x="937" y="3592"/>
                </a:lnTo>
                <a:lnTo>
                  <a:pt x="948" y="3581"/>
                </a:lnTo>
                <a:lnTo>
                  <a:pt x="1091" y="3438"/>
                </a:lnTo>
                <a:lnTo>
                  <a:pt x="1091" y="3438"/>
                </a:lnTo>
                <a:lnTo>
                  <a:pt x="1120" y="3415"/>
                </a:lnTo>
                <a:lnTo>
                  <a:pt x="1150" y="3398"/>
                </a:lnTo>
                <a:lnTo>
                  <a:pt x="1184" y="3384"/>
                </a:lnTo>
                <a:lnTo>
                  <a:pt x="1218" y="3376"/>
                </a:lnTo>
                <a:lnTo>
                  <a:pt x="1254" y="3373"/>
                </a:lnTo>
                <a:lnTo>
                  <a:pt x="1291" y="3376"/>
                </a:lnTo>
                <a:lnTo>
                  <a:pt x="1325" y="3384"/>
                </a:lnTo>
                <a:lnTo>
                  <a:pt x="1356" y="3396"/>
                </a:lnTo>
                <a:lnTo>
                  <a:pt x="1530" y="3469"/>
                </a:lnTo>
                <a:lnTo>
                  <a:pt x="1530" y="3469"/>
                </a:lnTo>
                <a:lnTo>
                  <a:pt x="1564" y="3480"/>
                </a:lnTo>
                <a:lnTo>
                  <a:pt x="1592" y="3500"/>
                </a:lnTo>
                <a:lnTo>
                  <a:pt x="1620" y="3525"/>
                </a:lnTo>
                <a:lnTo>
                  <a:pt x="1643" y="3553"/>
                </a:lnTo>
                <a:lnTo>
                  <a:pt x="1662" y="3581"/>
                </a:lnTo>
                <a:lnTo>
                  <a:pt x="1676" y="3615"/>
                </a:lnTo>
                <a:lnTo>
                  <a:pt x="1685" y="3649"/>
                </a:lnTo>
                <a:lnTo>
                  <a:pt x="1688" y="3682"/>
                </a:lnTo>
                <a:lnTo>
                  <a:pt x="1688" y="3888"/>
                </a:lnTo>
                <a:lnTo>
                  <a:pt x="1688" y="3888"/>
                </a:lnTo>
                <a:lnTo>
                  <a:pt x="1690" y="3902"/>
                </a:lnTo>
                <a:lnTo>
                  <a:pt x="1690" y="3919"/>
                </a:lnTo>
                <a:lnTo>
                  <a:pt x="1702" y="3949"/>
                </a:lnTo>
                <a:lnTo>
                  <a:pt x="1716" y="3978"/>
                </a:lnTo>
                <a:lnTo>
                  <a:pt x="1738" y="4003"/>
                </a:lnTo>
                <a:lnTo>
                  <a:pt x="1761" y="4023"/>
                </a:lnTo>
                <a:lnTo>
                  <a:pt x="1789" y="4040"/>
                </a:lnTo>
                <a:lnTo>
                  <a:pt x="1820" y="4048"/>
                </a:lnTo>
                <a:lnTo>
                  <a:pt x="1836" y="4051"/>
                </a:lnTo>
                <a:lnTo>
                  <a:pt x="1853" y="4051"/>
                </a:lnTo>
                <a:lnTo>
                  <a:pt x="2199" y="4051"/>
                </a:lnTo>
                <a:lnTo>
                  <a:pt x="2199" y="4051"/>
                </a:lnTo>
                <a:lnTo>
                  <a:pt x="2216" y="4051"/>
                </a:lnTo>
                <a:lnTo>
                  <a:pt x="2230" y="4048"/>
                </a:lnTo>
                <a:lnTo>
                  <a:pt x="2261" y="4040"/>
                </a:lnTo>
                <a:lnTo>
                  <a:pt x="2289" y="4023"/>
                </a:lnTo>
                <a:lnTo>
                  <a:pt x="2315" y="4003"/>
                </a:lnTo>
                <a:lnTo>
                  <a:pt x="2334" y="3978"/>
                </a:lnTo>
                <a:lnTo>
                  <a:pt x="2351" y="3949"/>
                </a:lnTo>
                <a:lnTo>
                  <a:pt x="2360" y="3919"/>
                </a:lnTo>
                <a:lnTo>
                  <a:pt x="2362" y="3902"/>
                </a:lnTo>
                <a:lnTo>
                  <a:pt x="2362" y="3888"/>
                </a:lnTo>
                <a:lnTo>
                  <a:pt x="2362" y="3682"/>
                </a:lnTo>
                <a:lnTo>
                  <a:pt x="2362" y="3682"/>
                </a:lnTo>
                <a:lnTo>
                  <a:pt x="2368" y="3649"/>
                </a:lnTo>
                <a:lnTo>
                  <a:pt x="2376" y="3615"/>
                </a:lnTo>
                <a:lnTo>
                  <a:pt x="2391" y="3581"/>
                </a:lnTo>
                <a:lnTo>
                  <a:pt x="2410" y="3553"/>
                </a:lnTo>
                <a:lnTo>
                  <a:pt x="2433" y="3525"/>
                </a:lnTo>
                <a:lnTo>
                  <a:pt x="2461" y="3500"/>
                </a:lnTo>
                <a:lnTo>
                  <a:pt x="2489" y="3480"/>
                </a:lnTo>
                <a:lnTo>
                  <a:pt x="2520" y="3469"/>
                </a:lnTo>
                <a:lnTo>
                  <a:pt x="2694" y="3396"/>
                </a:lnTo>
                <a:lnTo>
                  <a:pt x="2694" y="3396"/>
                </a:lnTo>
                <a:lnTo>
                  <a:pt x="2728" y="3384"/>
                </a:lnTo>
                <a:lnTo>
                  <a:pt x="2762" y="3376"/>
                </a:lnTo>
                <a:lnTo>
                  <a:pt x="2798" y="3373"/>
                </a:lnTo>
                <a:lnTo>
                  <a:pt x="2835" y="3376"/>
                </a:lnTo>
                <a:lnTo>
                  <a:pt x="2869" y="3384"/>
                </a:lnTo>
                <a:lnTo>
                  <a:pt x="2902" y="3398"/>
                </a:lnTo>
                <a:lnTo>
                  <a:pt x="2933" y="3415"/>
                </a:lnTo>
                <a:lnTo>
                  <a:pt x="2959" y="3438"/>
                </a:lnTo>
                <a:lnTo>
                  <a:pt x="3102" y="3581"/>
                </a:lnTo>
                <a:lnTo>
                  <a:pt x="3102" y="3581"/>
                </a:lnTo>
                <a:lnTo>
                  <a:pt x="3116" y="3592"/>
                </a:lnTo>
                <a:lnTo>
                  <a:pt x="3127" y="3601"/>
                </a:lnTo>
                <a:lnTo>
                  <a:pt x="3158" y="3615"/>
                </a:lnTo>
                <a:lnTo>
                  <a:pt x="3189" y="3626"/>
                </a:lnTo>
                <a:lnTo>
                  <a:pt x="3220" y="3629"/>
                </a:lnTo>
                <a:lnTo>
                  <a:pt x="3251" y="3626"/>
                </a:lnTo>
                <a:lnTo>
                  <a:pt x="3282" y="3615"/>
                </a:lnTo>
                <a:lnTo>
                  <a:pt x="3310" y="3601"/>
                </a:lnTo>
                <a:lnTo>
                  <a:pt x="3324" y="3592"/>
                </a:lnTo>
                <a:lnTo>
                  <a:pt x="3335" y="3581"/>
                </a:lnTo>
                <a:lnTo>
                  <a:pt x="3580" y="3336"/>
                </a:lnTo>
                <a:lnTo>
                  <a:pt x="3580" y="3336"/>
                </a:lnTo>
                <a:lnTo>
                  <a:pt x="3591" y="3325"/>
                </a:lnTo>
                <a:lnTo>
                  <a:pt x="3602" y="3311"/>
                </a:lnTo>
                <a:lnTo>
                  <a:pt x="3617" y="3283"/>
                </a:lnTo>
                <a:lnTo>
                  <a:pt x="3625" y="3252"/>
                </a:lnTo>
                <a:lnTo>
                  <a:pt x="3628" y="3218"/>
                </a:lnTo>
                <a:lnTo>
                  <a:pt x="3625" y="3188"/>
                </a:lnTo>
                <a:lnTo>
                  <a:pt x="3617" y="3157"/>
                </a:lnTo>
                <a:lnTo>
                  <a:pt x="3602" y="3129"/>
                </a:lnTo>
                <a:lnTo>
                  <a:pt x="3591" y="3115"/>
                </a:lnTo>
                <a:lnTo>
                  <a:pt x="3580" y="3103"/>
                </a:lnTo>
                <a:lnTo>
                  <a:pt x="3437" y="2960"/>
                </a:lnTo>
                <a:lnTo>
                  <a:pt x="3437" y="2960"/>
                </a:lnTo>
                <a:lnTo>
                  <a:pt x="3414" y="2932"/>
                </a:lnTo>
                <a:lnTo>
                  <a:pt x="3397" y="2901"/>
                </a:lnTo>
                <a:lnTo>
                  <a:pt x="3386" y="2870"/>
                </a:lnTo>
                <a:lnTo>
                  <a:pt x="3377" y="2833"/>
                </a:lnTo>
                <a:lnTo>
                  <a:pt x="3375" y="2797"/>
                </a:lnTo>
                <a:lnTo>
                  <a:pt x="3375" y="2763"/>
                </a:lnTo>
                <a:lnTo>
                  <a:pt x="3383" y="2726"/>
                </a:lnTo>
                <a:lnTo>
                  <a:pt x="3397" y="2695"/>
                </a:lnTo>
                <a:lnTo>
                  <a:pt x="3468" y="2521"/>
                </a:lnTo>
                <a:lnTo>
                  <a:pt x="3468" y="2521"/>
                </a:lnTo>
                <a:lnTo>
                  <a:pt x="3482" y="2490"/>
                </a:lnTo>
                <a:lnTo>
                  <a:pt x="3501" y="2459"/>
                </a:lnTo>
                <a:lnTo>
                  <a:pt x="3524" y="2434"/>
                </a:lnTo>
                <a:lnTo>
                  <a:pt x="3552" y="2408"/>
                </a:lnTo>
                <a:lnTo>
                  <a:pt x="3583" y="2392"/>
                </a:lnTo>
                <a:lnTo>
                  <a:pt x="3617" y="2375"/>
                </a:lnTo>
                <a:lnTo>
                  <a:pt x="3650" y="2366"/>
                </a:lnTo>
                <a:lnTo>
                  <a:pt x="3684" y="2364"/>
                </a:lnTo>
                <a:lnTo>
                  <a:pt x="3887" y="2364"/>
                </a:lnTo>
                <a:lnTo>
                  <a:pt x="3887" y="2364"/>
                </a:lnTo>
                <a:lnTo>
                  <a:pt x="3903" y="2364"/>
                </a:lnTo>
                <a:lnTo>
                  <a:pt x="3920" y="2361"/>
                </a:lnTo>
                <a:lnTo>
                  <a:pt x="3951" y="2350"/>
                </a:lnTo>
                <a:lnTo>
                  <a:pt x="3979" y="2335"/>
                </a:lnTo>
                <a:lnTo>
                  <a:pt x="4005" y="2316"/>
                </a:lnTo>
                <a:lnTo>
                  <a:pt x="4024" y="2291"/>
                </a:lnTo>
                <a:lnTo>
                  <a:pt x="4038" y="2262"/>
                </a:lnTo>
                <a:lnTo>
                  <a:pt x="4050" y="2232"/>
                </a:lnTo>
                <a:lnTo>
                  <a:pt x="4050" y="2215"/>
                </a:lnTo>
                <a:lnTo>
                  <a:pt x="4052" y="2198"/>
                </a:lnTo>
                <a:lnTo>
                  <a:pt x="4052" y="1855"/>
                </a:lnTo>
                <a:lnTo>
                  <a:pt x="4052" y="1855"/>
                </a:lnTo>
                <a:lnTo>
                  <a:pt x="4050" y="1838"/>
                </a:lnTo>
                <a:lnTo>
                  <a:pt x="4050" y="1821"/>
                </a:lnTo>
                <a:lnTo>
                  <a:pt x="4038" y="1790"/>
                </a:lnTo>
                <a:lnTo>
                  <a:pt x="4024" y="1762"/>
                </a:lnTo>
                <a:lnTo>
                  <a:pt x="4005" y="1737"/>
                </a:lnTo>
                <a:lnTo>
                  <a:pt x="3979" y="1717"/>
                </a:lnTo>
                <a:lnTo>
                  <a:pt x="3951" y="1700"/>
                </a:lnTo>
                <a:lnTo>
                  <a:pt x="3920" y="1692"/>
                </a:lnTo>
                <a:lnTo>
                  <a:pt x="3903" y="1689"/>
                </a:lnTo>
                <a:lnTo>
                  <a:pt x="3887" y="1689"/>
                </a:lnTo>
                <a:close/>
                <a:moveTo>
                  <a:pt x="2025" y="3019"/>
                </a:moveTo>
                <a:lnTo>
                  <a:pt x="2025" y="3019"/>
                </a:lnTo>
                <a:lnTo>
                  <a:pt x="1974" y="3019"/>
                </a:lnTo>
                <a:lnTo>
                  <a:pt x="1924" y="3016"/>
                </a:lnTo>
                <a:lnTo>
                  <a:pt x="1873" y="3007"/>
                </a:lnTo>
                <a:lnTo>
                  <a:pt x="1825" y="2999"/>
                </a:lnTo>
                <a:lnTo>
                  <a:pt x="1777" y="2988"/>
                </a:lnTo>
                <a:lnTo>
                  <a:pt x="1730" y="2977"/>
                </a:lnTo>
                <a:lnTo>
                  <a:pt x="1685" y="2960"/>
                </a:lnTo>
                <a:lnTo>
                  <a:pt x="1640" y="2943"/>
                </a:lnTo>
                <a:lnTo>
                  <a:pt x="1595" y="2923"/>
                </a:lnTo>
                <a:lnTo>
                  <a:pt x="1552" y="2901"/>
                </a:lnTo>
                <a:lnTo>
                  <a:pt x="1510" y="2875"/>
                </a:lnTo>
                <a:lnTo>
                  <a:pt x="1471" y="2850"/>
                </a:lnTo>
                <a:lnTo>
                  <a:pt x="1432" y="2822"/>
                </a:lnTo>
                <a:lnTo>
                  <a:pt x="1392" y="2794"/>
                </a:lnTo>
                <a:lnTo>
                  <a:pt x="1359" y="2763"/>
                </a:lnTo>
                <a:lnTo>
                  <a:pt x="1322" y="2729"/>
                </a:lnTo>
                <a:lnTo>
                  <a:pt x="1291" y="2695"/>
                </a:lnTo>
                <a:lnTo>
                  <a:pt x="1257" y="2659"/>
                </a:lnTo>
                <a:lnTo>
                  <a:pt x="1229" y="2620"/>
                </a:lnTo>
                <a:lnTo>
                  <a:pt x="1201" y="2583"/>
                </a:lnTo>
                <a:lnTo>
                  <a:pt x="1176" y="2541"/>
                </a:lnTo>
                <a:lnTo>
                  <a:pt x="1150" y="2499"/>
                </a:lnTo>
                <a:lnTo>
                  <a:pt x="1131" y="2456"/>
                </a:lnTo>
                <a:lnTo>
                  <a:pt x="1111" y="2411"/>
                </a:lnTo>
                <a:lnTo>
                  <a:pt x="1091" y="2366"/>
                </a:lnTo>
                <a:lnTo>
                  <a:pt x="1077" y="2321"/>
                </a:lnTo>
                <a:lnTo>
                  <a:pt x="1063" y="2274"/>
                </a:lnTo>
                <a:lnTo>
                  <a:pt x="1052" y="2226"/>
                </a:lnTo>
                <a:lnTo>
                  <a:pt x="1044" y="2178"/>
                </a:lnTo>
                <a:lnTo>
                  <a:pt x="1038" y="2127"/>
                </a:lnTo>
                <a:lnTo>
                  <a:pt x="1033" y="2077"/>
                </a:lnTo>
                <a:lnTo>
                  <a:pt x="1033" y="2026"/>
                </a:lnTo>
                <a:lnTo>
                  <a:pt x="1033" y="2026"/>
                </a:lnTo>
                <a:lnTo>
                  <a:pt x="1033" y="1976"/>
                </a:lnTo>
                <a:lnTo>
                  <a:pt x="1038" y="1925"/>
                </a:lnTo>
                <a:lnTo>
                  <a:pt x="1044" y="1874"/>
                </a:lnTo>
                <a:lnTo>
                  <a:pt x="1052" y="1826"/>
                </a:lnTo>
                <a:lnTo>
                  <a:pt x="1063" y="1776"/>
                </a:lnTo>
                <a:lnTo>
                  <a:pt x="1077" y="1731"/>
                </a:lnTo>
                <a:lnTo>
                  <a:pt x="1091" y="1683"/>
                </a:lnTo>
                <a:lnTo>
                  <a:pt x="1111" y="1638"/>
                </a:lnTo>
                <a:lnTo>
                  <a:pt x="1131" y="1596"/>
                </a:lnTo>
                <a:lnTo>
                  <a:pt x="1150" y="1551"/>
                </a:lnTo>
                <a:lnTo>
                  <a:pt x="1176" y="1509"/>
                </a:lnTo>
                <a:lnTo>
                  <a:pt x="1201" y="1469"/>
                </a:lnTo>
                <a:lnTo>
                  <a:pt x="1229" y="1430"/>
                </a:lnTo>
                <a:lnTo>
                  <a:pt x="1257" y="1394"/>
                </a:lnTo>
                <a:lnTo>
                  <a:pt x="1291" y="1357"/>
                </a:lnTo>
                <a:lnTo>
                  <a:pt x="1322" y="1323"/>
                </a:lnTo>
                <a:lnTo>
                  <a:pt x="1359" y="1290"/>
                </a:lnTo>
                <a:lnTo>
                  <a:pt x="1392" y="1258"/>
                </a:lnTo>
                <a:lnTo>
                  <a:pt x="1432" y="1227"/>
                </a:lnTo>
                <a:lnTo>
                  <a:pt x="1471" y="1202"/>
                </a:lnTo>
                <a:lnTo>
                  <a:pt x="1510" y="1174"/>
                </a:lnTo>
                <a:lnTo>
                  <a:pt x="1552" y="1152"/>
                </a:lnTo>
                <a:lnTo>
                  <a:pt x="1595" y="1129"/>
                </a:lnTo>
                <a:lnTo>
                  <a:pt x="1640" y="1110"/>
                </a:lnTo>
                <a:lnTo>
                  <a:pt x="1685" y="1094"/>
                </a:lnTo>
                <a:lnTo>
                  <a:pt x="1730" y="1077"/>
                </a:lnTo>
                <a:lnTo>
                  <a:pt x="1777" y="1063"/>
                </a:lnTo>
                <a:lnTo>
                  <a:pt x="1825" y="1052"/>
                </a:lnTo>
                <a:lnTo>
                  <a:pt x="1873" y="1043"/>
                </a:lnTo>
                <a:lnTo>
                  <a:pt x="1924" y="1037"/>
                </a:lnTo>
                <a:lnTo>
                  <a:pt x="1974" y="1035"/>
                </a:lnTo>
                <a:lnTo>
                  <a:pt x="2025" y="1032"/>
                </a:lnTo>
                <a:lnTo>
                  <a:pt x="2025" y="1032"/>
                </a:lnTo>
                <a:lnTo>
                  <a:pt x="2078" y="1035"/>
                </a:lnTo>
                <a:lnTo>
                  <a:pt x="2129" y="1037"/>
                </a:lnTo>
                <a:lnTo>
                  <a:pt x="2177" y="1043"/>
                </a:lnTo>
                <a:lnTo>
                  <a:pt x="2228" y="1052"/>
                </a:lnTo>
                <a:lnTo>
                  <a:pt x="2275" y="1063"/>
                </a:lnTo>
                <a:lnTo>
                  <a:pt x="2320" y="1077"/>
                </a:lnTo>
                <a:lnTo>
                  <a:pt x="2368" y="1094"/>
                </a:lnTo>
                <a:lnTo>
                  <a:pt x="2413" y="1110"/>
                </a:lnTo>
                <a:lnTo>
                  <a:pt x="2458" y="1129"/>
                </a:lnTo>
                <a:lnTo>
                  <a:pt x="2500" y="1152"/>
                </a:lnTo>
                <a:lnTo>
                  <a:pt x="2542" y="1174"/>
                </a:lnTo>
                <a:lnTo>
                  <a:pt x="2582" y="1202"/>
                </a:lnTo>
                <a:lnTo>
                  <a:pt x="2621" y="1227"/>
                </a:lnTo>
                <a:lnTo>
                  <a:pt x="2658" y="1258"/>
                </a:lnTo>
                <a:lnTo>
                  <a:pt x="2694" y="1290"/>
                </a:lnTo>
                <a:lnTo>
                  <a:pt x="2728" y="1323"/>
                </a:lnTo>
                <a:lnTo>
                  <a:pt x="2762" y="1357"/>
                </a:lnTo>
                <a:lnTo>
                  <a:pt x="2793" y="1394"/>
                </a:lnTo>
                <a:lnTo>
                  <a:pt x="2824" y="1430"/>
                </a:lnTo>
                <a:lnTo>
                  <a:pt x="2852" y="1469"/>
                </a:lnTo>
                <a:lnTo>
                  <a:pt x="2877" y="1509"/>
                </a:lnTo>
                <a:lnTo>
                  <a:pt x="2900" y="1551"/>
                </a:lnTo>
                <a:lnTo>
                  <a:pt x="2922" y="1596"/>
                </a:lnTo>
                <a:lnTo>
                  <a:pt x="2942" y="1638"/>
                </a:lnTo>
                <a:lnTo>
                  <a:pt x="2961" y="1683"/>
                </a:lnTo>
                <a:lnTo>
                  <a:pt x="2975" y="1731"/>
                </a:lnTo>
                <a:lnTo>
                  <a:pt x="2989" y="1776"/>
                </a:lnTo>
                <a:lnTo>
                  <a:pt x="3001" y="1826"/>
                </a:lnTo>
                <a:lnTo>
                  <a:pt x="3009" y="1874"/>
                </a:lnTo>
                <a:lnTo>
                  <a:pt x="3015" y="1925"/>
                </a:lnTo>
                <a:lnTo>
                  <a:pt x="3020" y="1976"/>
                </a:lnTo>
                <a:lnTo>
                  <a:pt x="3020" y="2026"/>
                </a:lnTo>
                <a:lnTo>
                  <a:pt x="3020" y="2026"/>
                </a:lnTo>
                <a:lnTo>
                  <a:pt x="3020" y="2077"/>
                </a:lnTo>
                <a:lnTo>
                  <a:pt x="3015" y="2127"/>
                </a:lnTo>
                <a:lnTo>
                  <a:pt x="3009" y="2178"/>
                </a:lnTo>
                <a:lnTo>
                  <a:pt x="3001" y="2226"/>
                </a:lnTo>
                <a:lnTo>
                  <a:pt x="2989" y="2274"/>
                </a:lnTo>
                <a:lnTo>
                  <a:pt x="2975" y="2321"/>
                </a:lnTo>
                <a:lnTo>
                  <a:pt x="2961" y="2366"/>
                </a:lnTo>
                <a:lnTo>
                  <a:pt x="2942" y="2411"/>
                </a:lnTo>
                <a:lnTo>
                  <a:pt x="2922" y="2456"/>
                </a:lnTo>
                <a:lnTo>
                  <a:pt x="2900" y="2499"/>
                </a:lnTo>
                <a:lnTo>
                  <a:pt x="2877" y="2541"/>
                </a:lnTo>
                <a:lnTo>
                  <a:pt x="2852" y="2583"/>
                </a:lnTo>
                <a:lnTo>
                  <a:pt x="2824" y="2620"/>
                </a:lnTo>
                <a:lnTo>
                  <a:pt x="2793" y="2659"/>
                </a:lnTo>
                <a:lnTo>
                  <a:pt x="2762" y="2695"/>
                </a:lnTo>
                <a:lnTo>
                  <a:pt x="2728" y="2729"/>
                </a:lnTo>
                <a:lnTo>
                  <a:pt x="2694" y="2763"/>
                </a:lnTo>
                <a:lnTo>
                  <a:pt x="2658" y="2794"/>
                </a:lnTo>
                <a:lnTo>
                  <a:pt x="2621" y="2822"/>
                </a:lnTo>
                <a:lnTo>
                  <a:pt x="2582" y="2850"/>
                </a:lnTo>
                <a:lnTo>
                  <a:pt x="2542" y="2875"/>
                </a:lnTo>
                <a:lnTo>
                  <a:pt x="2500" y="2901"/>
                </a:lnTo>
                <a:lnTo>
                  <a:pt x="2458" y="2923"/>
                </a:lnTo>
                <a:lnTo>
                  <a:pt x="2413" y="2943"/>
                </a:lnTo>
                <a:lnTo>
                  <a:pt x="2368" y="2960"/>
                </a:lnTo>
                <a:lnTo>
                  <a:pt x="2320" y="2977"/>
                </a:lnTo>
                <a:lnTo>
                  <a:pt x="2275" y="2988"/>
                </a:lnTo>
                <a:lnTo>
                  <a:pt x="2228" y="2999"/>
                </a:lnTo>
                <a:lnTo>
                  <a:pt x="2177" y="3007"/>
                </a:lnTo>
                <a:lnTo>
                  <a:pt x="2129" y="3016"/>
                </a:lnTo>
                <a:lnTo>
                  <a:pt x="2078" y="3019"/>
                </a:lnTo>
                <a:lnTo>
                  <a:pt x="2025" y="301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2BF11954-D4A5-4318-855E-093C910EE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6534" y="2281907"/>
            <a:ext cx="1406207" cy="1406208"/>
          </a:xfrm>
          <a:custGeom>
            <a:avLst/>
            <a:gdLst>
              <a:gd name="T0" fmla="*/ 4521 w 5199"/>
              <a:gd name="T1" fmla="*/ 2075 h 5200"/>
              <a:gd name="T2" fmla="*/ 4335 w 5199"/>
              <a:gd name="T3" fmla="*/ 1676 h 5200"/>
              <a:gd name="T4" fmla="*/ 4408 w 5199"/>
              <a:gd name="T5" fmla="*/ 1401 h 5200"/>
              <a:gd name="T6" fmla="*/ 4656 w 5199"/>
              <a:gd name="T7" fmla="*/ 1046 h 5200"/>
              <a:gd name="T8" fmla="*/ 4248 w 5199"/>
              <a:gd name="T9" fmla="*/ 577 h 5200"/>
              <a:gd name="T10" fmla="*/ 4031 w 5199"/>
              <a:gd name="T11" fmla="*/ 568 h 5200"/>
              <a:gd name="T12" fmla="*/ 3680 w 5199"/>
              <a:gd name="T13" fmla="*/ 855 h 5200"/>
              <a:gd name="T14" fmla="*/ 3213 w 5199"/>
              <a:gd name="T15" fmla="*/ 742 h 5200"/>
              <a:gd name="T16" fmla="*/ 3037 w 5199"/>
              <a:gd name="T17" fmla="*/ 518 h 5200"/>
              <a:gd name="T18" fmla="*/ 2986 w 5199"/>
              <a:gd name="T19" fmla="*/ 76 h 5200"/>
              <a:gd name="T20" fmla="*/ 2379 w 5199"/>
              <a:gd name="T21" fmla="*/ 0 h 5200"/>
              <a:gd name="T22" fmla="*/ 2193 w 5199"/>
              <a:gd name="T23" fmla="*/ 112 h 5200"/>
              <a:gd name="T24" fmla="*/ 2151 w 5199"/>
              <a:gd name="T25" fmla="*/ 560 h 5200"/>
              <a:gd name="T26" fmla="*/ 1741 w 5199"/>
              <a:gd name="T27" fmla="*/ 841 h 5200"/>
              <a:gd name="T28" fmla="*/ 1476 w 5199"/>
              <a:gd name="T29" fmla="*/ 841 h 5200"/>
              <a:gd name="T30" fmla="*/ 1130 w 5199"/>
              <a:gd name="T31" fmla="*/ 551 h 5200"/>
              <a:gd name="T32" fmla="*/ 920 w 5199"/>
              <a:gd name="T33" fmla="*/ 605 h 5200"/>
              <a:gd name="T34" fmla="*/ 546 w 5199"/>
              <a:gd name="T35" fmla="*/ 1088 h 5200"/>
              <a:gd name="T36" fmla="*/ 818 w 5199"/>
              <a:gd name="T37" fmla="*/ 1437 h 5200"/>
              <a:gd name="T38" fmla="*/ 852 w 5199"/>
              <a:gd name="T39" fmla="*/ 1721 h 5200"/>
              <a:gd name="T40" fmla="*/ 602 w 5199"/>
              <a:gd name="T41" fmla="*/ 2132 h 5200"/>
              <a:gd name="T42" fmla="*/ 149 w 5199"/>
              <a:gd name="T43" fmla="*/ 2176 h 5200"/>
              <a:gd name="T44" fmla="*/ 6 w 5199"/>
              <a:gd name="T45" fmla="*/ 2337 h 5200"/>
              <a:gd name="T46" fmla="*/ 51 w 5199"/>
              <a:gd name="T47" fmla="*/ 2956 h 5200"/>
              <a:gd name="T48" fmla="*/ 472 w 5199"/>
              <a:gd name="T49" fmla="*/ 3031 h 5200"/>
              <a:gd name="T50" fmla="*/ 723 w 5199"/>
              <a:gd name="T51" fmla="*/ 3175 h 5200"/>
              <a:gd name="T52" fmla="*/ 872 w 5199"/>
              <a:gd name="T53" fmla="*/ 3588 h 5200"/>
              <a:gd name="T54" fmla="*/ 591 w 5199"/>
              <a:gd name="T55" fmla="*/ 3996 h 5200"/>
              <a:gd name="T56" fmla="*/ 560 w 5199"/>
              <a:gd name="T57" fmla="*/ 4210 h 5200"/>
              <a:gd name="T58" fmla="*/ 1009 w 5199"/>
              <a:gd name="T59" fmla="*/ 4645 h 5200"/>
              <a:gd name="T60" fmla="*/ 1218 w 5199"/>
              <a:gd name="T61" fmla="*/ 4592 h 5200"/>
              <a:gd name="T62" fmla="*/ 1634 w 5199"/>
              <a:gd name="T63" fmla="*/ 4328 h 5200"/>
              <a:gd name="T64" fmla="*/ 2044 w 5199"/>
              <a:gd name="T65" fmla="*/ 4491 h 5200"/>
              <a:gd name="T66" fmla="*/ 2168 w 5199"/>
              <a:gd name="T67" fmla="*/ 4986 h 5200"/>
              <a:gd name="T68" fmla="*/ 2261 w 5199"/>
              <a:gd name="T69" fmla="*/ 5163 h 5200"/>
              <a:gd name="T70" fmla="*/ 2885 w 5199"/>
              <a:gd name="T71" fmla="*/ 5188 h 5200"/>
              <a:gd name="T72" fmla="*/ 3029 w 5199"/>
              <a:gd name="T73" fmla="*/ 5028 h 5200"/>
              <a:gd name="T74" fmla="*/ 3093 w 5199"/>
              <a:gd name="T75" fmla="*/ 4558 h 5200"/>
              <a:gd name="T76" fmla="*/ 3500 w 5199"/>
              <a:gd name="T77" fmla="*/ 4342 h 5200"/>
              <a:gd name="T78" fmla="*/ 3781 w 5199"/>
              <a:gd name="T79" fmla="*/ 4395 h 5200"/>
              <a:gd name="T80" fmla="*/ 4130 w 5199"/>
              <a:gd name="T81" fmla="*/ 4654 h 5200"/>
              <a:gd name="T82" fmla="*/ 4608 w 5199"/>
              <a:gd name="T83" fmla="*/ 4266 h 5200"/>
              <a:gd name="T84" fmla="*/ 4639 w 5199"/>
              <a:gd name="T85" fmla="*/ 4052 h 5200"/>
              <a:gd name="T86" fmla="*/ 4349 w 5199"/>
              <a:gd name="T87" fmla="*/ 3703 h 5200"/>
              <a:gd name="T88" fmla="*/ 4450 w 5199"/>
              <a:gd name="T89" fmla="*/ 3234 h 5200"/>
              <a:gd name="T90" fmla="*/ 4661 w 5199"/>
              <a:gd name="T91" fmla="*/ 3043 h 5200"/>
              <a:gd name="T92" fmla="*/ 5106 w 5199"/>
              <a:gd name="T93" fmla="*/ 2995 h 5200"/>
              <a:gd name="T94" fmla="*/ 5198 w 5199"/>
              <a:gd name="T95" fmla="*/ 2379 h 5200"/>
              <a:gd name="T96" fmla="*/ 5106 w 5199"/>
              <a:gd name="T97" fmla="*/ 2202 h 5200"/>
              <a:gd name="T98" fmla="*/ 2407 w 5199"/>
              <a:gd name="T99" fmla="*/ 3861 h 5200"/>
              <a:gd name="T100" fmla="*/ 1789 w 5199"/>
              <a:gd name="T101" fmla="*/ 3583 h 5200"/>
              <a:gd name="T102" fmla="*/ 1403 w 5199"/>
              <a:gd name="T103" fmla="*/ 3037 h 5200"/>
              <a:gd name="T104" fmla="*/ 1338 w 5199"/>
              <a:gd name="T105" fmla="*/ 2404 h 5200"/>
              <a:gd name="T106" fmla="*/ 1617 w 5199"/>
              <a:gd name="T107" fmla="*/ 1789 h 5200"/>
              <a:gd name="T108" fmla="*/ 2162 w 5199"/>
              <a:gd name="T109" fmla="*/ 1401 h 5200"/>
              <a:gd name="T110" fmla="*/ 2795 w 5199"/>
              <a:gd name="T111" fmla="*/ 1338 h 5200"/>
              <a:gd name="T112" fmla="*/ 3410 w 5199"/>
              <a:gd name="T113" fmla="*/ 1614 h 5200"/>
              <a:gd name="T114" fmla="*/ 3798 w 5199"/>
              <a:gd name="T115" fmla="*/ 2160 h 5200"/>
              <a:gd name="T116" fmla="*/ 3860 w 5199"/>
              <a:gd name="T117" fmla="*/ 2792 h 5200"/>
              <a:gd name="T118" fmla="*/ 3584 w 5199"/>
              <a:gd name="T119" fmla="*/ 3411 h 5200"/>
              <a:gd name="T120" fmla="*/ 3040 w 5199"/>
              <a:gd name="T121" fmla="*/ 3796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99" h="5200">
                <a:moveTo>
                  <a:pt x="4987" y="2165"/>
                </a:moveTo>
                <a:lnTo>
                  <a:pt x="4726" y="2165"/>
                </a:lnTo>
                <a:lnTo>
                  <a:pt x="4726" y="2165"/>
                </a:lnTo>
                <a:lnTo>
                  <a:pt x="4703" y="2165"/>
                </a:lnTo>
                <a:lnTo>
                  <a:pt x="4681" y="2162"/>
                </a:lnTo>
                <a:lnTo>
                  <a:pt x="4661" y="2157"/>
                </a:lnTo>
                <a:lnTo>
                  <a:pt x="4639" y="2151"/>
                </a:lnTo>
                <a:lnTo>
                  <a:pt x="4616" y="2143"/>
                </a:lnTo>
                <a:lnTo>
                  <a:pt x="4597" y="2132"/>
                </a:lnTo>
                <a:lnTo>
                  <a:pt x="4557" y="2106"/>
                </a:lnTo>
                <a:lnTo>
                  <a:pt x="4521" y="2075"/>
                </a:lnTo>
                <a:lnTo>
                  <a:pt x="4507" y="2061"/>
                </a:lnTo>
                <a:lnTo>
                  <a:pt x="4493" y="2042"/>
                </a:lnTo>
                <a:lnTo>
                  <a:pt x="4478" y="2025"/>
                </a:lnTo>
                <a:lnTo>
                  <a:pt x="4467" y="2005"/>
                </a:lnTo>
                <a:lnTo>
                  <a:pt x="4456" y="1985"/>
                </a:lnTo>
                <a:lnTo>
                  <a:pt x="4450" y="1963"/>
                </a:lnTo>
                <a:lnTo>
                  <a:pt x="4358" y="1741"/>
                </a:lnTo>
                <a:lnTo>
                  <a:pt x="4358" y="1741"/>
                </a:lnTo>
                <a:lnTo>
                  <a:pt x="4349" y="1721"/>
                </a:lnTo>
                <a:lnTo>
                  <a:pt x="4341" y="1699"/>
                </a:lnTo>
                <a:lnTo>
                  <a:pt x="4335" y="1676"/>
                </a:lnTo>
                <a:lnTo>
                  <a:pt x="4332" y="1656"/>
                </a:lnTo>
                <a:lnTo>
                  <a:pt x="4329" y="1631"/>
                </a:lnTo>
                <a:lnTo>
                  <a:pt x="4329" y="1608"/>
                </a:lnTo>
                <a:lnTo>
                  <a:pt x="4332" y="1563"/>
                </a:lnTo>
                <a:lnTo>
                  <a:pt x="4343" y="1519"/>
                </a:lnTo>
                <a:lnTo>
                  <a:pt x="4349" y="1496"/>
                </a:lnTo>
                <a:lnTo>
                  <a:pt x="4358" y="1474"/>
                </a:lnTo>
                <a:lnTo>
                  <a:pt x="4369" y="1454"/>
                </a:lnTo>
                <a:lnTo>
                  <a:pt x="4380" y="1437"/>
                </a:lnTo>
                <a:lnTo>
                  <a:pt x="4394" y="1417"/>
                </a:lnTo>
                <a:lnTo>
                  <a:pt x="4408" y="1401"/>
                </a:lnTo>
                <a:lnTo>
                  <a:pt x="4594" y="1218"/>
                </a:lnTo>
                <a:lnTo>
                  <a:pt x="4594" y="1218"/>
                </a:lnTo>
                <a:lnTo>
                  <a:pt x="4608" y="1201"/>
                </a:lnTo>
                <a:lnTo>
                  <a:pt x="4622" y="1184"/>
                </a:lnTo>
                <a:lnTo>
                  <a:pt x="4630" y="1167"/>
                </a:lnTo>
                <a:lnTo>
                  <a:pt x="4639" y="1147"/>
                </a:lnTo>
                <a:lnTo>
                  <a:pt x="4647" y="1128"/>
                </a:lnTo>
                <a:lnTo>
                  <a:pt x="4653" y="1108"/>
                </a:lnTo>
                <a:lnTo>
                  <a:pt x="4656" y="1088"/>
                </a:lnTo>
                <a:lnTo>
                  <a:pt x="4656" y="1069"/>
                </a:lnTo>
                <a:lnTo>
                  <a:pt x="4656" y="1046"/>
                </a:lnTo>
                <a:lnTo>
                  <a:pt x="4653" y="1026"/>
                </a:lnTo>
                <a:lnTo>
                  <a:pt x="4647" y="1007"/>
                </a:lnTo>
                <a:lnTo>
                  <a:pt x="4639" y="987"/>
                </a:lnTo>
                <a:lnTo>
                  <a:pt x="4630" y="967"/>
                </a:lnTo>
                <a:lnTo>
                  <a:pt x="4622" y="950"/>
                </a:lnTo>
                <a:lnTo>
                  <a:pt x="4608" y="934"/>
                </a:lnTo>
                <a:lnTo>
                  <a:pt x="4594" y="917"/>
                </a:lnTo>
                <a:lnTo>
                  <a:pt x="4282" y="605"/>
                </a:lnTo>
                <a:lnTo>
                  <a:pt x="4282" y="605"/>
                </a:lnTo>
                <a:lnTo>
                  <a:pt x="4265" y="591"/>
                </a:lnTo>
                <a:lnTo>
                  <a:pt x="4248" y="577"/>
                </a:lnTo>
                <a:lnTo>
                  <a:pt x="4231" y="568"/>
                </a:lnTo>
                <a:lnTo>
                  <a:pt x="4211" y="560"/>
                </a:lnTo>
                <a:lnTo>
                  <a:pt x="4192" y="551"/>
                </a:lnTo>
                <a:lnTo>
                  <a:pt x="4172" y="546"/>
                </a:lnTo>
                <a:lnTo>
                  <a:pt x="4152" y="543"/>
                </a:lnTo>
                <a:lnTo>
                  <a:pt x="4130" y="543"/>
                </a:lnTo>
                <a:lnTo>
                  <a:pt x="4110" y="543"/>
                </a:lnTo>
                <a:lnTo>
                  <a:pt x="4090" y="546"/>
                </a:lnTo>
                <a:lnTo>
                  <a:pt x="4071" y="551"/>
                </a:lnTo>
                <a:lnTo>
                  <a:pt x="4051" y="560"/>
                </a:lnTo>
                <a:lnTo>
                  <a:pt x="4031" y="568"/>
                </a:lnTo>
                <a:lnTo>
                  <a:pt x="4015" y="577"/>
                </a:lnTo>
                <a:lnTo>
                  <a:pt x="3998" y="591"/>
                </a:lnTo>
                <a:lnTo>
                  <a:pt x="3981" y="605"/>
                </a:lnTo>
                <a:lnTo>
                  <a:pt x="3798" y="790"/>
                </a:lnTo>
                <a:lnTo>
                  <a:pt x="3798" y="790"/>
                </a:lnTo>
                <a:lnTo>
                  <a:pt x="3781" y="804"/>
                </a:lnTo>
                <a:lnTo>
                  <a:pt x="3761" y="818"/>
                </a:lnTo>
                <a:lnTo>
                  <a:pt x="3744" y="830"/>
                </a:lnTo>
                <a:lnTo>
                  <a:pt x="3725" y="841"/>
                </a:lnTo>
                <a:lnTo>
                  <a:pt x="3702" y="849"/>
                </a:lnTo>
                <a:lnTo>
                  <a:pt x="3680" y="855"/>
                </a:lnTo>
                <a:lnTo>
                  <a:pt x="3635" y="866"/>
                </a:lnTo>
                <a:lnTo>
                  <a:pt x="3590" y="869"/>
                </a:lnTo>
                <a:lnTo>
                  <a:pt x="3567" y="869"/>
                </a:lnTo>
                <a:lnTo>
                  <a:pt x="3542" y="866"/>
                </a:lnTo>
                <a:lnTo>
                  <a:pt x="3522" y="863"/>
                </a:lnTo>
                <a:lnTo>
                  <a:pt x="3500" y="858"/>
                </a:lnTo>
                <a:lnTo>
                  <a:pt x="3477" y="849"/>
                </a:lnTo>
                <a:lnTo>
                  <a:pt x="3458" y="841"/>
                </a:lnTo>
                <a:lnTo>
                  <a:pt x="3236" y="748"/>
                </a:lnTo>
                <a:lnTo>
                  <a:pt x="3236" y="748"/>
                </a:lnTo>
                <a:lnTo>
                  <a:pt x="3213" y="742"/>
                </a:lnTo>
                <a:lnTo>
                  <a:pt x="3193" y="731"/>
                </a:lnTo>
                <a:lnTo>
                  <a:pt x="3174" y="720"/>
                </a:lnTo>
                <a:lnTo>
                  <a:pt x="3157" y="709"/>
                </a:lnTo>
                <a:lnTo>
                  <a:pt x="3137" y="692"/>
                </a:lnTo>
                <a:lnTo>
                  <a:pt x="3123" y="678"/>
                </a:lnTo>
                <a:lnTo>
                  <a:pt x="3093" y="641"/>
                </a:lnTo>
                <a:lnTo>
                  <a:pt x="3068" y="602"/>
                </a:lnTo>
                <a:lnTo>
                  <a:pt x="3059" y="582"/>
                </a:lnTo>
                <a:lnTo>
                  <a:pt x="3048" y="560"/>
                </a:lnTo>
                <a:lnTo>
                  <a:pt x="3043" y="537"/>
                </a:lnTo>
                <a:lnTo>
                  <a:pt x="3037" y="518"/>
                </a:lnTo>
                <a:lnTo>
                  <a:pt x="3034" y="495"/>
                </a:lnTo>
                <a:lnTo>
                  <a:pt x="3034" y="472"/>
                </a:lnTo>
                <a:lnTo>
                  <a:pt x="3034" y="211"/>
                </a:lnTo>
                <a:lnTo>
                  <a:pt x="3034" y="211"/>
                </a:lnTo>
                <a:lnTo>
                  <a:pt x="3031" y="191"/>
                </a:lnTo>
                <a:lnTo>
                  <a:pt x="3029" y="169"/>
                </a:lnTo>
                <a:lnTo>
                  <a:pt x="3023" y="149"/>
                </a:lnTo>
                <a:lnTo>
                  <a:pt x="3017" y="129"/>
                </a:lnTo>
                <a:lnTo>
                  <a:pt x="3009" y="112"/>
                </a:lnTo>
                <a:lnTo>
                  <a:pt x="2998" y="93"/>
                </a:lnTo>
                <a:lnTo>
                  <a:pt x="2986" y="76"/>
                </a:lnTo>
                <a:lnTo>
                  <a:pt x="2972" y="62"/>
                </a:lnTo>
                <a:lnTo>
                  <a:pt x="2955" y="48"/>
                </a:lnTo>
                <a:lnTo>
                  <a:pt x="2938" y="37"/>
                </a:lnTo>
                <a:lnTo>
                  <a:pt x="2922" y="25"/>
                </a:lnTo>
                <a:lnTo>
                  <a:pt x="2905" y="17"/>
                </a:lnTo>
                <a:lnTo>
                  <a:pt x="2885" y="8"/>
                </a:lnTo>
                <a:lnTo>
                  <a:pt x="2862" y="3"/>
                </a:lnTo>
                <a:lnTo>
                  <a:pt x="2843" y="0"/>
                </a:lnTo>
                <a:lnTo>
                  <a:pt x="2820" y="0"/>
                </a:lnTo>
                <a:lnTo>
                  <a:pt x="2379" y="0"/>
                </a:lnTo>
                <a:lnTo>
                  <a:pt x="2379" y="0"/>
                </a:lnTo>
                <a:lnTo>
                  <a:pt x="2356" y="0"/>
                </a:lnTo>
                <a:lnTo>
                  <a:pt x="2337" y="3"/>
                </a:lnTo>
                <a:lnTo>
                  <a:pt x="2317" y="8"/>
                </a:lnTo>
                <a:lnTo>
                  <a:pt x="2297" y="17"/>
                </a:lnTo>
                <a:lnTo>
                  <a:pt x="2278" y="25"/>
                </a:lnTo>
                <a:lnTo>
                  <a:pt x="2261" y="37"/>
                </a:lnTo>
                <a:lnTo>
                  <a:pt x="2244" y="48"/>
                </a:lnTo>
                <a:lnTo>
                  <a:pt x="2230" y="62"/>
                </a:lnTo>
                <a:lnTo>
                  <a:pt x="2216" y="76"/>
                </a:lnTo>
                <a:lnTo>
                  <a:pt x="2205" y="93"/>
                </a:lnTo>
                <a:lnTo>
                  <a:pt x="2193" y="112"/>
                </a:lnTo>
                <a:lnTo>
                  <a:pt x="2185" y="129"/>
                </a:lnTo>
                <a:lnTo>
                  <a:pt x="2176" y="149"/>
                </a:lnTo>
                <a:lnTo>
                  <a:pt x="2171" y="169"/>
                </a:lnTo>
                <a:lnTo>
                  <a:pt x="2168" y="191"/>
                </a:lnTo>
                <a:lnTo>
                  <a:pt x="2168" y="211"/>
                </a:lnTo>
                <a:lnTo>
                  <a:pt x="2168" y="472"/>
                </a:lnTo>
                <a:lnTo>
                  <a:pt x="2168" y="472"/>
                </a:lnTo>
                <a:lnTo>
                  <a:pt x="2165" y="495"/>
                </a:lnTo>
                <a:lnTo>
                  <a:pt x="2162" y="518"/>
                </a:lnTo>
                <a:lnTo>
                  <a:pt x="2157" y="537"/>
                </a:lnTo>
                <a:lnTo>
                  <a:pt x="2151" y="560"/>
                </a:lnTo>
                <a:lnTo>
                  <a:pt x="2143" y="582"/>
                </a:lnTo>
                <a:lnTo>
                  <a:pt x="2132" y="602"/>
                </a:lnTo>
                <a:lnTo>
                  <a:pt x="2109" y="641"/>
                </a:lnTo>
                <a:lnTo>
                  <a:pt x="2078" y="678"/>
                </a:lnTo>
                <a:lnTo>
                  <a:pt x="2061" y="692"/>
                </a:lnTo>
                <a:lnTo>
                  <a:pt x="2044" y="709"/>
                </a:lnTo>
                <a:lnTo>
                  <a:pt x="2025" y="720"/>
                </a:lnTo>
                <a:lnTo>
                  <a:pt x="2005" y="731"/>
                </a:lnTo>
                <a:lnTo>
                  <a:pt x="1985" y="742"/>
                </a:lnTo>
                <a:lnTo>
                  <a:pt x="1965" y="748"/>
                </a:lnTo>
                <a:lnTo>
                  <a:pt x="1741" y="841"/>
                </a:lnTo>
                <a:lnTo>
                  <a:pt x="1741" y="841"/>
                </a:lnTo>
                <a:lnTo>
                  <a:pt x="1721" y="849"/>
                </a:lnTo>
                <a:lnTo>
                  <a:pt x="1701" y="858"/>
                </a:lnTo>
                <a:lnTo>
                  <a:pt x="1679" y="863"/>
                </a:lnTo>
                <a:lnTo>
                  <a:pt x="1656" y="866"/>
                </a:lnTo>
                <a:lnTo>
                  <a:pt x="1634" y="869"/>
                </a:lnTo>
                <a:lnTo>
                  <a:pt x="1611" y="869"/>
                </a:lnTo>
                <a:lnTo>
                  <a:pt x="1563" y="866"/>
                </a:lnTo>
                <a:lnTo>
                  <a:pt x="1519" y="855"/>
                </a:lnTo>
                <a:lnTo>
                  <a:pt x="1496" y="849"/>
                </a:lnTo>
                <a:lnTo>
                  <a:pt x="1476" y="841"/>
                </a:lnTo>
                <a:lnTo>
                  <a:pt x="1457" y="830"/>
                </a:lnTo>
                <a:lnTo>
                  <a:pt x="1437" y="818"/>
                </a:lnTo>
                <a:lnTo>
                  <a:pt x="1420" y="804"/>
                </a:lnTo>
                <a:lnTo>
                  <a:pt x="1403" y="790"/>
                </a:lnTo>
                <a:lnTo>
                  <a:pt x="1218" y="605"/>
                </a:lnTo>
                <a:lnTo>
                  <a:pt x="1218" y="605"/>
                </a:lnTo>
                <a:lnTo>
                  <a:pt x="1204" y="591"/>
                </a:lnTo>
                <a:lnTo>
                  <a:pt x="1187" y="577"/>
                </a:lnTo>
                <a:lnTo>
                  <a:pt x="1167" y="568"/>
                </a:lnTo>
                <a:lnTo>
                  <a:pt x="1150" y="560"/>
                </a:lnTo>
                <a:lnTo>
                  <a:pt x="1130" y="551"/>
                </a:lnTo>
                <a:lnTo>
                  <a:pt x="1111" y="546"/>
                </a:lnTo>
                <a:lnTo>
                  <a:pt x="1088" y="543"/>
                </a:lnTo>
                <a:lnTo>
                  <a:pt x="1068" y="543"/>
                </a:lnTo>
                <a:lnTo>
                  <a:pt x="1049" y="543"/>
                </a:lnTo>
                <a:lnTo>
                  <a:pt x="1029" y="546"/>
                </a:lnTo>
                <a:lnTo>
                  <a:pt x="1009" y="551"/>
                </a:lnTo>
                <a:lnTo>
                  <a:pt x="990" y="560"/>
                </a:lnTo>
                <a:lnTo>
                  <a:pt x="970" y="568"/>
                </a:lnTo>
                <a:lnTo>
                  <a:pt x="953" y="577"/>
                </a:lnTo>
                <a:lnTo>
                  <a:pt x="934" y="591"/>
                </a:lnTo>
                <a:lnTo>
                  <a:pt x="920" y="605"/>
                </a:lnTo>
                <a:lnTo>
                  <a:pt x="607" y="917"/>
                </a:lnTo>
                <a:lnTo>
                  <a:pt x="607" y="917"/>
                </a:lnTo>
                <a:lnTo>
                  <a:pt x="591" y="934"/>
                </a:lnTo>
                <a:lnTo>
                  <a:pt x="579" y="950"/>
                </a:lnTo>
                <a:lnTo>
                  <a:pt x="568" y="967"/>
                </a:lnTo>
                <a:lnTo>
                  <a:pt x="560" y="987"/>
                </a:lnTo>
                <a:lnTo>
                  <a:pt x="554" y="1007"/>
                </a:lnTo>
                <a:lnTo>
                  <a:pt x="548" y="1026"/>
                </a:lnTo>
                <a:lnTo>
                  <a:pt x="546" y="1046"/>
                </a:lnTo>
                <a:lnTo>
                  <a:pt x="546" y="1069"/>
                </a:lnTo>
                <a:lnTo>
                  <a:pt x="546" y="1088"/>
                </a:lnTo>
                <a:lnTo>
                  <a:pt x="548" y="1108"/>
                </a:lnTo>
                <a:lnTo>
                  <a:pt x="554" y="1128"/>
                </a:lnTo>
                <a:lnTo>
                  <a:pt x="560" y="1147"/>
                </a:lnTo>
                <a:lnTo>
                  <a:pt x="568" y="1167"/>
                </a:lnTo>
                <a:lnTo>
                  <a:pt x="579" y="1184"/>
                </a:lnTo>
                <a:lnTo>
                  <a:pt x="591" y="1201"/>
                </a:lnTo>
                <a:lnTo>
                  <a:pt x="607" y="1218"/>
                </a:lnTo>
                <a:lnTo>
                  <a:pt x="790" y="1401"/>
                </a:lnTo>
                <a:lnTo>
                  <a:pt x="790" y="1401"/>
                </a:lnTo>
                <a:lnTo>
                  <a:pt x="804" y="1417"/>
                </a:lnTo>
                <a:lnTo>
                  <a:pt x="818" y="1437"/>
                </a:lnTo>
                <a:lnTo>
                  <a:pt x="830" y="1454"/>
                </a:lnTo>
                <a:lnTo>
                  <a:pt x="841" y="1474"/>
                </a:lnTo>
                <a:lnTo>
                  <a:pt x="849" y="1496"/>
                </a:lnTo>
                <a:lnTo>
                  <a:pt x="858" y="1519"/>
                </a:lnTo>
                <a:lnTo>
                  <a:pt x="866" y="1563"/>
                </a:lnTo>
                <a:lnTo>
                  <a:pt x="872" y="1608"/>
                </a:lnTo>
                <a:lnTo>
                  <a:pt x="872" y="1631"/>
                </a:lnTo>
                <a:lnTo>
                  <a:pt x="869" y="1656"/>
                </a:lnTo>
                <a:lnTo>
                  <a:pt x="863" y="1676"/>
                </a:lnTo>
                <a:lnTo>
                  <a:pt x="858" y="1699"/>
                </a:lnTo>
                <a:lnTo>
                  <a:pt x="852" y="1721"/>
                </a:lnTo>
                <a:lnTo>
                  <a:pt x="844" y="1741"/>
                </a:lnTo>
                <a:lnTo>
                  <a:pt x="751" y="1963"/>
                </a:lnTo>
                <a:lnTo>
                  <a:pt x="751" y="1963"/>
                </a:lnTo>
                <a:lnTo>
                  <a:pt x="742" y="1985"/>
                </a:lnTo>
                <a:lnTo>
                  <a:pt x="734" y="2005"/>
                </a:lnTo>
                <a:lnTo>
                  <a:pt x="723" y="2025"/>
                </a:lnTo>
                <a:lnTo>
                  <a:pt x="709" y="2042"/>
                </a:lnTo>
                <a:lnTo>
                  <a:pt x="694" y="2061"/>
                </a:lnTo>
                <a:lnTo>
                  <a:pt x="678" y="2075"/>
                </a:lnTo>
                <a:lnTo>
                  <a:pt x="641" y="2106"/>
                </a:lnTo>
                <a:lnTo>
                  <a:pt x="602" y="2132"/>
                </a:lnTo>
                <a:lnTo>
                  <a:pt x="582" y="2143"/>
                </a:lnTo>
                <a:lnTo>
                  <a:pt x="563" y="2151"/>
                </a:lnTo>
                <a:lnTo>
                  <a:pt x="540" y="2157"/>
                </a:lnTo>
                <a:lnTo>
                  <a:pt x="517" y="2162"/>
                </a:lnTo>
                <a:lnTo>
                  <a:pt x="495" y="2165"/>
                </a:lnTo>
                <a:lnTo>
                  <a:pt x="472" y="2165"/>
                </a:lnTo>
                <a:lnTo>
                  <a:pt x="214" y="2165"/>
                </a:lnTo>
                <a:lnTo>
                  <a:pt x="214" y="2165"/>
                </a:lnTo>
                <a:lnTo>
                  <a:pt x="191" y="2168"/>
                </a:lnTo>
                <a:lnTo>
                  <a:pt x="171" y="2171"/>
                </a:lnTo>
                <a:lnTo>
                  <a:pt x="149" y="2176"/>
                </a:lnTo>
                <a:lnTo>
                  <a:pt x="132" y="2182"/>
                </a:lnTo>
                <a:lnTo>
                  <a:pt x="112" y="2190"/>
                </a:lnTo>
                <a:lnTo>
                  <a:pt x="95" y="2202"/>
                </a:lnTo>
                <a:lnTo>
                  <a:pt x="79" y="2216"/>
                </a:lnTo>
                <a:lnTo>
                  <a:pt x="65" y="2227"/>
                </a:lnTo>
                <a:lnTo>
                  <a:pt x="51" y="2244"/>
                </a:lnTo>
                <a:lnTo>
                  <a:pt x="37" y="2261"/>
                </a:lnTo>
                <a:lnTo>
                  <a:pt x="28" y="2278"/>
                </a:lnTo>
                <a:lnTo>
                  <a:pt x="17" y="2295"/>
                </a:lnTo>
                <a:lnTo>
                  <a:pt x="11" y="2314"/>
                </a:lnTo>
                <a:lnTo>
                  <a:pt x="6" y="2337"/>
                </a:lnTo>
                <a:lnTo>
                  <a:pt x="3" y="2357"/>
                </a:lnTo>
                <a:lnTo>
                  <a:pt x="0" y="2379"/>
                </a:lnTo>
                <a:lnTo>
                  <a:pt x="0" y="2820"/>
                </a:lnTo>
                <a:lnTo>
                  <a:pt x="0" y="2820"/>
                </a:lnTo>
                <a:lnTo>
                  <a:pt x="3" y="2843"/>
                </a:lnTo>
                <a:lnTo>
                  <a:pt x="6" y="2863"/>
                </a:lnTo>
                <a:lnTo>
                  <a:pt x="11" y="2882"/>
                </a:lnTo>
                <a:lnTo>
                  <a:pt x="17" y="2902"/>
                </a:lnTo>
                <a:lnTo>
                  <a:pt x="28" y="2922"/>
                </a:lnTo>
                <a:lnTo>
                  <a:pt x="37" y="2939"/>
                </a:lnTo>
                <a:lnTo>
                  <a:pt x="51" y="2956"/>
                </a:lnTo>
                <a:lnTo>
                  <a:pt x="65" y="2970"/>
                </a:lnTo>
                <a:lnTo>
                  <a:pt x="79" y="2984"/>
                </a:lnTo>
                <a:lnTo>
                  <a:pt x="95" y="2995"/>
                </a:lnTo>
                <a:lnTo>
                  <a:pt x="112" y="3006"/>
                </a:lnTo>
                <a:lnTo>
                  <a:pt x="132" y="3015"/>
                </a:lnTo>
                <a:lnTo>
                  <a:pt x="149" y="3023"/>
                </a:lnTo>
                <a:lnTo>
                  <a:pt x="171" y="3029"/>
                </a:lnTo>
                <a:lnTo>
                  <a:pt x="191" y="3031"/>
                </a:lnTo>
                <a:lnTo>
                  <a:pt x="214" y="3031"/>
                </a:lnTo>
                <a:lnTo>
                  <a:pt x="472" y="3031"/>
                </a:lnTo>
                <a:lnTo>
                  <a:pt x="472" y="3031"/>
                </a:lnTo>
                <a:lnTo>
                  <a:pt x="495" y="3034"/>
                </a:lnTo>
                <a:lnTo>
                  <a:pt x="517" y="3037"/>
                </a:lnTo>
                <a:lnTo>
                  <a:pt x="540" y="3043"/>
                </a:lnTo>
                <a:lnTo>
                  <a:pt x="563" y="3048"/>
                </a:lnTo>
                <a:lnTo>
                  <a:pt x="582" y="3057"/>
                </a:lnTo>
                <a:lnTo>
                  <a:pt x="602" y="3068"/>
                </a:lnTo>
                <a:lnTo>
                  <a:pt x="641" y="3090"/>
                </a:lnTo>
                <a:lnTo>
                  <a:pt x="678" y="3121"/>
                </a:lnTo>
                <a:lnTo>
                  <a:pt x="694" y="3138"/>
                </a:lnTo>
                <a:lnTo>
                  <a:pt x="709" y="3155"/>
                </a:lnTo>
                <a:lnTo>
                  <a:pt x="723" y="3175"/>
                </a:lnTo>
                <a:lnTo>
                  <a:pt x="734" y="3194"/>
                </a:lnTo>
                <a:lnTo>
                  <a:pt x="742" y="3214"/>
                </a:lnTo>
                <a:lnTo>
                  <a:pt x="751" y="3234"/>
                </a:lnTo>
                <a:lnTo>
                  <a:pt x="844" y="3459"/>
                </a:lnTo>
                <a:lnTo>
                  <a:pt x="844" y="3459"/>
                </a:lnTo>
                <a:lnTo>
                  <a:pt x="852" y="3478"/>
                </a:lnTo>
                <a:lnTo>
                  <a:pt x="858" y="3498"/>
                </a:lnTo>
                <a:lnTo>
                  <a:pt x="863" y="3521"/>
                </a:lnTo>
                <a:lnTo>
                  <a:pt x="869" y="3543"/>
                </a:lnTo>
                <a:lnTo>
                  <a:pt x="872" y="3566"/>
                </a:lnTo>
                <a:lnTo>
                  <a:pt x="872" y="3588"/>
                </a:lnTo>
                <a:lnTo>
                  <a:pt x="866" y="3636"/>
                </a:lnTo>
                <a:lnTo>
                  <a:pt x="858" y="3681"/>
                </a:lnTo>
                <a:lnTo>
                  <a:pt x="849" y="3703"/>
                </a:lnTo>
                <a:lnTo>
                  <a:pt x="841" y="3723"/>
                </a:lnTo>
                <a:lnTo>
                  <a:pt x="830" y="3743"/>
                </a:lnTo>
                <a:lnTo>
                  <a:pt x="818" y="3762"/>
                </a:lnTo>
                <a:lnTo>
                  <a:pt x="804" y="3779"/>
                </a:lnTo>
                <a:lnTo>
                  <a:pt x="790" y="3796"/>
                </a:lnTo>
                <a:lnTo>
                  <a:pt x="607" y="3982"/>
                </a:lnTo>
                <a:lnTo>
                  <a:pt x="607" y="3982"/>
                </a:lnTo>
                <a:lnTo>
                  <a:pt x="591" y="3996"/>
                </a:lnTo>
                <a:lnTo>
                  <a:pt x="579" y="4013"/>
                </a:lnTo>
                <a:lnTo>
                  <a:pt x="568" y="4032"/>
                </a:lnTo>
                <a:lnTo>
                  <a:pt x="560" y="4052"/>
                </a:lnTo>
                <a:lnTo>
                  <a:pt x="554" y="4069"/>
                </a:lnTo>
                <a:lnTo>
                  <a:pt x="548" y="4091"/>
                </a:lnTo>
                <a:lnTo>
                  <a:pt x="546" y="4111"/>
                </a:lnTo>
                <a:lnTo>
                  <a:pt x="546" y="4131"/>
                </a:lnTo>
                <a:lnTo>
                  <a:pt x="546" y="4151"/>
                </a:lnTo>
                <a:lnTo>
                  <a:pt x="548" y="4170"/>
                </a:lnTo>
                <a:lnTo>
                  <a:pt x="554" y="4190"/>
                </a:lnTo>
                <a:lnTo>
                  <a:pt x="560" y="4210"/>
                </a:lnTo>
                <a:lnTo>
                  <a:pt x="568" y="4229"/>
                </a:lnTo>
                <a:lnTo>
                  <a:pt x="579" y="4246"/>
                </a:lnTo>
                <a:lnTo>
                  <a:pt x="591" y="4266"/>
                </a:lnTo>
                <a:lnTo>
                  <a:pt x="607" y="4280"/>
                </a:lnTo>
                <a:lnTo>
                  <a:pt x="920" y="4592"/>
                </a:lnTo>
                <a:lnTo>
                  <a:pt x="920" y="4592"/>
                </a:lnTo>
                <a:lnTo>
                  <a:pt x="934" y="4609"/>
                </a:lnTo>
                <a:lnTo>
                  <a:pt x="953" y="4620"/>
                </a:lnTo>
                <a:lnTo>
                  <a:pt x="970" y="4631"/>
                </a:lnTo>
                <a:lnTo>
                  <a:pt x="990" y="4640"/>
                </a:lnTo>
                <a:lnTo>
                  <a:pt x="1009" y="4645"/>
                </a:lnTo>
                <a:lnTo>
                  <a:pt x="1029" y="4651"/>
                </a:lnTo>
                <a:lnTo>
                  <a:pt x="1049" y="4654"/>
                </a:lnTo>
                <a:lnTo>
                  <a:pt x="1068" y="4654"/>
                </a:lnTo>
                <a:lnTo>
                  <a:pt x="1088" y="4654"/>
                </a:lnTo>
                <a:lnTo>
                  <a:pt x="1111" y="4651"/>
                </a:lnTo>
                <a:lnTo>
                  <a:pt x="1130" y="4645"/>
                </a:lnTo>
                <a:lnTo>
                  <a:pt x="1150" y="4640"/>
                </a:lnTo>
                <a:lnTo>
                  <a:pt x="1167" y="4631"/>
                </a:lnTo>
                <a:lnTo>
                  <a:pt x="1187" y="4620"/>
                </a:lnTo>
                <a:lnTo>
                  <a:pt x="1204" y="4609"/>
                </a:lnTo>
                <a:lnTo>
                  <a:pt x="1218" y="4592"/>
                </a:lnTo>
                <a:lnTo>
                  <a:pt x="1403" y="4409"/>
                </a:lnTo>
                <a:lnTo>
                  <a:pt x="1403" y="4409"/>
                </a:lnTo>
                <a:lnTo>
                  <a:pt x="1420" y="4395"/>
                </a:lnTo>
                <a:lnTo>
                  <a:pt x="1437" y="4381"/>
                </a:lnTo>
                <a:lnTo>
                  <a:pt x="1457" y="4370"/>
                </a:lnTo>
                <a:lnTo>
                  <a:pt x="1476" y="4358"/>
                </a:lnTo>
                <a:lnTo>
                  <a:pt x="1496" y="4350"/>
                </a:lnTo>
                <a:lnTo>
                  <a:pt x="1519" y="4342"/>
                </a:lnTo>
                <a:lnTo>
                  <a:pt x="1563" y="4333"/>
                </a:lnTo>
                <a:lnTo>
                  <a:pt x="1611" y="4328"/>
                </a:lnTo>
                <a:lnTo>
                  <a:pt x="1634" y="4328"/>
                </a:lnTo>
                <a:lnTo>
                  <a:pt x="1656" y="4330"/>
                </a:lnTo>
                <a:lnTo>
                  <a:pt x="1679" y="4336"/>
                </a:lnTo>
                <a:lnTo>
                  <a:pt x="1701" y="4342"/>
                </a:lnTo>
                <a:lnTo>
                  <a:pt x="1721" y="4347"/>
                </a:lnTo>
                <a:lnTo>
                  <a:pt x="1741" y="4356"/>
                </a:lnTo>
                <a:lnTo>
                  <a:pt x="1965" y="4449"/>
                </a:lnTo>
                <a:lnTo>
                  <a:pt x="1965" y="4449"/>
                </a:lnTo>
                <a:lnTo>
                  <a:pt x="1985" y="4457"/>
                </a:lnTo>
                <a:lnTo>
                  <a:pt x="2005" y="4466"/>
                </a:lnTo>
                <a:lnTo>
                  <a:pt x="2025" y="4477"/>
                </a:lnTo>
                <a:lnTo>
                  <a:pt x="2044" y="4491"/>
                </a:lnTo>
                <a:lnTo>
                  <a:pt x="2061" y="4505"/>
                </a:lnTo>
                <a:lnTo>
                  <a:pt x="2078" y="4522"/>
                </a:lnTo>
                <a:lnTo>
                  <a:pt x="2109" y="4558"/>
                </a:lnTo>
                <a:lnTo>
                  <a:pt x="2132" y="4598"/>
                </a:lnTo>
                <a:lnTo>
                  <a:pt x="2143" y="4617"/>
                </a:lnTo>
                <a:lnTo>
                  <a:pt x="2151" y="4637"/>
                </a:lnTo>
                <a:lnTo>
                  <a:pt x="2157" y="4659"/>
                </a:lnTo>
                <a:lnTo>
                  <a:pt x="2162" y="4682"/>
                </a:lnTo>
                <a:lnTo>
                  <a:pt x="2165" y="4704"/>
                </a:lnTo>
                <a:lnTo>
                  <a:pt x="2168" y="4727"/>
                </a:lnTo>
                <a:lnTo>
                  <a:pt x="2168" y="4986"/>
                </a:lnTo>
                <a:lnTo>
                  <a:pt x="2168" y="4986"/>
                </a:lnTo>
                <a:lnTo>
                  <a:pt x="2168" y="5008"/>
                </a:lnTo>
                <a:lnTo>
                  <a:pt x="2171" y="5028"/>
                </a:lnTo>
                <a:lnTo>
                  <a:pt x="2176" y="5051"/>
                </a:lnTo>
                <a:lnTo>
                  <a:pt x="2185" y="5067"/>
                </a:lnTo>
                <a:lnTo>
                  <a:pt x="2193" y="5087"/>
                </a:lnTo>
                <a:lnTo>
                  <a:pt x="2205" y="5104"/>
                </a:lnTo>
                <a:lnTo>
                  <a:pt x="2216" y="5121"/>
                </a:lnTo>
                <a:lnTo>
                  <a:pt x="2230" y="5135"/>
                </a:lnTo>
                <a:lnTo>
                  <a:pt x="2244" y="5149"/>
                </a:lnTo>
                <a:lnTo>
                  <a:pt x="2261" y="5163"/>
                </a:lnTo>
                <a:lnTo>
                  <a:pt x="2278" y="5171"/>
                </a:lnTo>
                <a:lnTo>
                  <a:pt x="2297" y="5182"/>
                </a:lnTo>
                <a:lnTo>
                  <a:pt x="2317" y="5188"/>
                </a:lnTo>
                <a:lnTo>
                  <a:pt x="2337" y="5194"/>
                </a:lnTo>
                <a:lnTo>
                  <a:pt x="2356" y="5197"/>
                </a:lnTo>
                <a:lnTo>
                  <a:pt x="2379" y="5199"/>
                </a:lnTo>
                <a:lnTo>
                  <a:pt x="2820" y="5199"/>
                </a:lnTo>
                <a:lnTo>
                  <a:pt x="2820" y="5199"/>
                </a:lnTo>
                <a:lnTo>
                  <a:pt x="2843" y="5197"/>
                </a:lnTo>
                <a:lnTo>
                  <a:pt x="2862" y="5194"/>
                </a:lnTo>
                <a:lnTo>
                  <a:pt x="2885" y="5188"/>
                </a:lnTo>
                <a:lnTo>
                  <a:pt x="2905" y="5182"/>
                </a:lnTo>
                <a:lnTo>
                  <a:pt x="2922" y="5171"/>
                </a:lnTo>
                <a:lnTo>
                  <a:pt x="2938" y="5163"/>
                </a:lnTo>
                <a:lnTo>
                  <a:pt x="2955" y="5149"/>
                </a:lnTo>
                <a:lnTo>
                  <a:pt x="2972" y="5135"/>
                </a:lnTo>
                <a:lnTo>
                  <a:pt x="2986" y="5121"/>
                </a:lnTo>
                <a:lnTo>
                  <a:pt x="2998" y="5104"/>
                </a:lnTo>
                <a:lnTo>
                  <a:pt x="3009" y="5087"/>
                </a:lnTo>
                <a:lnTo>
                  <a:pt x="3017" y="5067"/>
                </a:lnTo>
                <a:lnTo>
                  <a:pt x="3023" y="5051"/>
                </a:lnTo>
                <a:lnTo>
                  <a:pt x="3029" y="5028"/>
                </a:lnTo>
                <a:lnTo>
                  <a:pt x="3031" y="5008"/>
                </a:lnTo>
                <a:lnTo>
                  <a:pt x="3034" y="4986"/>
                </a:lnTo>
                <a:lnTo>
                  <a:pt x="3034" y="4727"/>
                </a:lnTo>
                <a:lnTo>
                  <a:pt x="3034" y="4727"/>
                </a:lnTo>
                <a:lnTo>
                  <a:pt x="3034" y="4704"/>
                </a:lnTo>
                <a:lnTo>
                  <a:pt x="3037" y="4682"/>
                </a:lnTo>
                <a:lnTo>
                  <a:pt x="3043" y="4659"/>
                </a:lnTo>
                <a:lnTo>
                  <a:pt x="3048" y="4637"/>
                </a:lnTo>
                <a:lnTo>
                  <a:pt x="3059" y="4617"/>
                </a:lnTo>
                <a:lnTo>
                  <a:pt x="3068" y="4598"/>
                </a:lnTo>
                <a:lnTo>
                  <a:pt x="3093" y="4558"/>
                </a:lnTo>
                <a:lnTo>
                  <a:pt x="3123" y="4522"/>
                </a:lnTo>
                <a:lnTo>
                  <a:pt x="3137" y="4505"/>
                </a:lnTo>
                <a:lnTo>
                  <a:pt x="3157" y="4491"/>
                </a:lnTo>
                <a:lnTo>
                  <a:pt x="3174" y="4477"/>
                </a:lnTo>
                <a:lnTo>
                  <a:pt x="3193" y="4466"/>
                </a:lnTo>
                <a:lnTo>
                  <a:pt x="3213" y="4457"/>
                </a:lnTo>
                <a:lnTo>
                  <a:pt x="3236" y="4449"/>
                </a:lnTo>
                <a:lnTo>
                  <a:pt x="3458" y="4356"/>
                </a:lnTo>
                <a:lnTo>
                  <a:pt x="3458" y="4356"/>
                </a:lnTo>
                <a:lnTo>
                  <a:pt x="3477" y="4347"/>
                </a:lnTo>
                <a:lnTo>
                  <a:pt x="3500" y="4342"/>
                </a:lnTo>
                <a:lnTo>
                  <a:pt x="3522" y="4336"/>
                </a:lnTo>
                <a:lnTo>
                  <a:pt x="3542" y="4330"/>
                </a:lnTo>
                <a:lnTo>
                  <a:pt x="3567" y="4328"/>
                </a:lnTo>
                <a:lnTo>
                  <a:pt x="3590" y="4328"/>
                </a:lnTo>
                <a:lnTo>
                  <a:pt x="3635" y="4333"/>
                </a:lnTo>
                <a:lnTo>
                  <a:pt x="3680" y="4342"/>
                </a:lnTo>
                <a:lnTo>
                  <a:pt x="3702" y="4350"/>
                </a:lnTo>
                <a:lnTo>
                  <a:pt x="3725" y="4358"/>
                </a:lnTo>
                <a:lnTo>
                  <a:pt x="3744" y="4370"/>
                </a:lnTo>
                <a:lnTo>
                  <a:pt x="3761" y="4381"/>
                </a:lnTo>
                <a:lnTo>
                  <a:pt x="3781" y="4395"/>
                </a:lnTo>
                <a:lnTo>
                  <a:pt x="3798" y="4409"/>
                </a:lnTo>
                <a:lnTo>
                  <a:pt x="3981" y="4592"/>
                </a:lnTo>
                <a:lnTo>
                  <a:pt x="3981" y="4592"/>
                </a:lnTo>
                <a:lnTo>
                  <a:pt x="3998" y="4609"/>
                </a:lnTo>
                <a:lnTo>
                  <a:pt x="4015" y="4620"/>
                </a:lnTo>
                <a:lnTo>
                  <a:pt x="4031" y="4631"/>
                </a:lnTo>
                <a:lnTo>
                  <a:pt x="4051" y="4640"/>
                </a:lnTo>
                <a:lnTo>
                  <a:pt x="4071" y="4645"/>
                </a:lnTo>
                <a:lnTo>
                  <a:pt x="4090" y="4651"/>
                </a:lnTo>
                <a:lnTo>
                  <a:pt x="4110" y="4654"/>
                </a:lnTo>
                <a:lnTo>
                  <a:pt x="4130" y="4654"/>
                </a:lnTo>
                <a:lnTo>
                  <a:pt x="4152" y="4654"/>
                </a:lnTo>
                <a:lnTo>
                  <a:pt x="4172" y="4651"/>
                </a:lnTo>
                <a:lnTo>
                  <a:pt x="4192" y="4645"/>
                </a:lnTo>
                <a:lnTo>
                  <a:pt x="4211" y="4640"/>
                </a:lnTo>
                <a:lnTo>
                  <a:pt x="4231" y="4631"/>
                </a:lnTo>
                <a:lnTo>
                  <a:pt x="4248" y="4620"/>
                </a:lnTo>
                <a:lnTo>
                  <a:pt x="4265" y="4609"/>
                </a:lnTo>
                <a:lnTo>
                  <a:pt x="4282" y="4592"/>
                </a:lnTo>
                <a:lnTo>
                  <a:pt x="4594" y="4280"/>
                </a:lnTo>
                <a:lnTo>
                  <a:pt x="4594" y="4280"/>
                </a:lnTo>
                <a:lnTo>
                  <a:pt x="4608" y="4266"/>
                </a:lnTo>
                <a:lnTo>
                  <a:pt x="4622" y="4246"/>
                </a:lnTo>
                <a:lnTo>
                  <a:pt x="4630" y="4229"/>
                </a:lnTo>
                <a:lnTo>
                  <a:pt x="4639" y="4210"/>
                </a:lnTo>
                <a:lnTo>
                  <a:pt x="4647" y="4190"/>
                </a:lnTo>
                <a:lnTo>
                  <a:pt x="4653" y="4170"/>
                </a:lnTo>
                <a:lnTo>
                  <a:pt x="4656" y="4151"/>
                </a:lnTo>
                <a:lnTo>
                  <a:pt x="4656" y="4131"/>
                </a:lnTo>
                <a:lnTo>
                  <a:pt x="4656" y="4111"/>
                </a:lnTo>
                <a:lnTo>
                  <a:pt x="4653" y="4091"/>
                </a:lnTo>
                <a:lnTo>
                  <a:pt x="4647" y="4069"/>
                </a:lnTo>
                <a:lnTo>
                  <a:pt x="4639" y="4052"/>
                </a:lnTo>
                <a:lnTo>
                  <a:pt x="4630" y="4032"/>
                </a:lnTo>
                <a:lnTo>
                  <a:pt x="4622" y="4013"/>
                </a:lnTo>
                <a:lnTo>
                  <a:pt x="4608" y="3996"/>
                </a:lnTo>
                <a:lnTo>
                  <a:pt x="4594" y="3982"/>
                </a:lnTo>
                <a:lnTo>
                  <a:pt x="4408" y="3796"/>
                </a:lnTo>
                <a:lnTo>
                  <a:pt x="4408" y="3796"/>
                </a:lnTo>
                <a:lnTo>
                  <a:pt x="4394" y="3779"/>
                </a:lnTo>
                <a:lnTo>
                  <a:pt x="4380" y="3762"/>
                </a:lnTo>
                <a:lnTo>
                  <a:pt x="4369" y="3743"/>
                </a:lnTo>
                <a:lnTo>
                  <a:pt x="4358" y="3723"/>
                </a:lnTo>
                <a:lnTo>
                  <a:pt x="4349" y="3703"/>
                </a:lnTo>
                <a:lnTo>
                  <a:pt x="4343" y="3681"/>
                </a:lnTo>
                <a:lnTo>
                  <a:pt x="4332" y="3636"/>
                </a:lnTo>
                <a:lnTo>
                  <a:pt x="4329" y="3588"/>
                </a:lnTo>
                <a:lnTo>
                  <a:pt x="4329" y="3566"/>
                </a:lnTo>
                <a:lnTo>
                  <a:pt x="4332" y="3543"/>
                </a:lnTo>
                <a:lnTo>
                  <a:pt x="4335" y="3521"/>
                </a:lnTo>
                <a:lnTo>
                  <a:pt x="4341" y="3498"/>
                </a:lnTo>
                <a:lnTo>
                  <a:pt x="4349" y="3478"/>
                </a:lnTo>
                <a:lnTo>
                  <a:pt x="4358" y="3459"/>
                </a:lnTo>
                <a:lnTo>
                  <a:pt x="4450" y="3234"/>
                </a:lnTo>
                <a:lnTo>
                  <a:pt x="4450" y="3234"/>
                </a:lnTo>
                <a:lnTo>
                  <a:pt x="4456" y="3214"/>
                </a:lnTo>
                <a:lnTo>
                  <a:pt x="4467" y="3194"/>
                </a:lnTo>
                <a:lnTo>
                  <a:pt x="4478" y="3175"/>
                </a:lnTo>
                <a:lnTo>
                  <a:pt x="4493" y="3155"/>
                </a:lnTo>
                <a:lnTo>
                  <a:pt x="4507" y="3138"/>
                </a:lnTo>
                <a:lnTo>
                  <a:pt x="4521" y="3121"/>
                </a:lnTo>
                <a:lnTo>
                  <a:pt x="4557" y="3090"/>
                </a:lnTo>
                <a:lnTo>
                  <a:pt x="4597" y="3068"/>
                </a:lnTo>
                <a:lnTo>
                  <a:pt x="4616" y="3057"/>
                </a:lnTo>
                <a:lnTo>
                  <a:pt x="4639" y="3048"/>
                </a:lnTo>
                <a:lnTo>
                  <a:pt x="4661" y="3043"/>
                </a:lnTo>
                <a:lnTo>
                  <a:pt x="4681" y="3037"/>
                </a:lnTo>
                <a:lnTo>
                  <a:pt x="4703" y="3034"/>
                </a:lnTo>
                <a:lnTo>
                  <a:pt x="4726" y="3031"/>
                </a:lnTo>
                <a:lnTo>
                  <a:pt x="4987" y="3031"/>
                </a:lnTo>
                <a:lnTo>
                  <a:pt x="4987" y="3031"/>
                </a:lnTo>
                <a:lnTo>
                  <a:pt x="5007" y="3031"/>
                </a:lnTo>
                <a:lnTo>
                  <a:pt x="5029" y="3029"/>
                </a:lnTo>
                <a:lnTo>
                  <a:pt x="5049" y="3023"/>
                </a:lnTo>
                <a:lnTo>
                  <a:pt x="5069" y="3015"/>
                </a:lnTo>
                <a:lnTo>
                  <a:pt x="5089" y="3006"/>
                </a:lnTo>
                <a:lnTo>
                  <a:pt x="5106" y="2995"/>
                </a:lnTo>
                <a:lnTo>
                  <a:pt x="5123" y="2984"/>
                </a:lnTo>
                <a:lnTo>
                  <a:pt x="5137" y="2970"/>
                </a:lnTo>
                <a:lnTo>
                  <a:pt x="5151" y="2956"/>
                </a:lnTo>
                <a:lnTo>
                  <a:pt x="5162" y="2939"/>
                </a:lnTo>
                <a:lnTo>
                  <a:pt x="5173" y="2922"/>
                </a:lnTo>
                <a:lnTo>
                  <a:pt x="5182" y="2902"/>
                </a:lnTo>
                <a:lnTo>
                  <a:pt x="5190" y="2882"/>
                </a:lnTo>
                <a:lnTo>
                  <a:pt x="5196" y="2863"/>
                </a:lnTo>
                <a:lnTo>
                  <a:pt x="5198" y="2843"/>
                </a:lnTo>
                <a:lnTo>
                  <a:pt x="5198" y="2820"/>
                </a:lnTo>
                <a:lnTo>
                  <a:pt x="5198" y="2379"/>
                </a:lnTo>
                <a:lnTo>
                  <a:pt x="5198" y="2379"/>
                </a:lnTo>
                <a:lnTo>
                  <a:pt x="5198" y="2357"/>
                </a:lnTo>
                <a:lnTo>
                  <a:pt x="5196" y="2337"/>
                </a:lnTo>
                <a:lnTo>
                  <a:pt x="5190" y="2314"/>
                </a:lnTo>
                <a:lnTo>
                  <a:pt x="5182" y="2295"/>
                </a:lnTo>
                <a:lnTo>
                  <a:pt x="5173" y="2278"/>
                </a:lnTo>
                <a:lnTo>
                  <a:pt x="5162" y="2261"/>
                </a:lnTo>
                <a:lnTo>
                  <a:pt x="5151" y="2244"/>
                </a:lnTo>
                <a:lnTo>
                  <a:pt x="5137" y="2227"/>
                </a:lnTo>
                <a:lnTo>
                  <a:pt x="5123" y="2216"/>
                </a:lnTo>
                <a:lnTo>
                  <a:pt x="5106" y="2202"/>
                </a:lnTo>
                <a:lnTo>
                  <a:pt x="5089" y="2190"/>
                </a:lnTo>
                <a:lnTo>
                  <a:pt x="5069" y="2182"/>
                </a:lnTo>
                <a:lnTo>
                  <a:pt x="5049" y="2176"/>
                </a:lnTo>
                <a:lnTo>
                  <a:pt x="5029" y="2171"/>
                </a:lnTo>
                <a:lnTo>
                  <a:pt x="5007" y="2168"/>
                </a:lnTo>
                <a:lnTo>
                  <a:pt x="4987" y="2165"/>
                </a:lnTo>
                <a:close/>
                <a:moveTo>
                  <a:pt x="2601" y="3875"/>
                </a:moveTo>
                <a:lnTo>
                  <a:pt x="2601" y="3875"/>
                </a:lnTo>
                <a:lnTo>
                  <a:pt x="2534" y="3872"/>
                </a:lnTo>
                <a:lnTo>
                  <a:pt x="2469" y="3869"/>
                </a:lnTo>
                <a:lnTo>
                  <a:pt x="2407" y="3861"/>
                </a:lnTo>
                <a:lnTo>
                  <a:pt x="2342" y="3850"/>
                </a:lnTo>
                <a:lnTo>
                  <a:pt x="2280" y="3836"/>
                </a:lnTo>
                <a:lnTo>
                  <a:pt x="2221" y="3819"/>
                </a:lnTo>
                <a:lnTo>
                  <a:pt x="2162" y="3796"/>
                </a:lnTo>
                <a:lnTo>
                  <a:pt x="2103" y="3774"/>
                </a:lnTo>
                <a:lnTo>
                  <a:pt x="2047" y="3748"/>
                </a:lnTo>
                <a:lnTo>
                  <a:pt x="1991" y="3720"/>
                </a:lnTo>
                <a:lnTo>
                  <a:pt x="1937" y="3689"/>
                </a:lnTo>
                <a:lnTo>
                  <a:pt x="1887" y="3656"/>
                </a:lnTo>
                <a:lnTo>
                  <a:pt x="1836" y="3622"/>
                </a:lnTo>
                <a:lnTo>
                  <a:pt x="1789" y="3583"/>
                </a:lnTo>
                <a:lnTo>
                  <a:pt x="1743" y="3543"/>
                </a:lnTo>
                <a:lnTo>
                  <a:pt x="1698" y="3501"/>
                </a:lnTo>
                <a:lnTo>
                  <a:pt x="1656" y="3456"/>
                </a:lnTo>
                <a:lnTo>
                  <a:pt x="1617" y="3411"/>
                </a:lnTo>
                <a:lnTo>
                  <a:pt x="1577" y="3363"/>
                </a:lnTo>
                <a:lnTo>
                  <a:pt x="1544" y="3313"/>
                </a:lnTo>
                <a:lnTo>
                  <a:pt x="1510" y="3262"/>
                </a:lnTo>
                <a:lnTo>
                  <a:pt x="1479" y="3209"/>
                </a:lnTo>
                <a:lnTo>
                  <a:pt x="1451" y="3152"/>
                </a:lnTo>
                <a:lnTo>
                  <a:pt x="1426" y="3096"/>
                </a:lnTo>
                <a:lnTo>
                  <a:pt x="1403" y="3037"/>
                </a:lnTo>
                <a:lnTo>
                  <a:pt x="1381" y="2978"/>
                </a:lnTo>
                <a:lnTo>
                  <a:pt x="1364" y="2919"/>
                </a:lnTo>
                <a:lnTo>
                  <a:pt x="1350" y="2857"/>
                </a:lnTo>
                <a:lnTo>
                  <a:pt x="1338" y="2792"/>
                </a:lnTo>
                <a:lnTo>
                  <a:pt x="1330" y="2730"/>
                </a:lnTo>
                <a:lnTo>
                  <a:pt x="1327" y="2666"/>
                </a:lnTo>
                <a:lnTo>
                  <a:pt x="1324" y="2598"/>
                </a:lnTo>
                <a:lnTo>
                  <a:pt x="1324" y="2598"/>
                </a:lnTo>
                <a:lnTo>
                  <a:pt x="1327" y="2533"/>
                </a:lnTo>
                <a:lnTo>
                  <a:pt x="1330" y="2469"/>
                </a:lnTo>
                <a:lnTo>
                  <a:pt x="1338" y="2404"/>
                </a:lnTo>
                <a:lnTo>
                  <a:pt x="1350" y="2343"/>
                </a:lnTo>
                <a:lnTo>
                  <a:pt x="1364" y="2281"/>
                </a:lnTo>
                <a:lnTo>
                  <a:pt x="1381" y="2219"/>
                </a:lnTo>
                <a:lnTo>
                  <a:pt x="1403" y="2160"/>
                </a:lnTo>
                <a:lnTo>
                  <a:pt x="1426" y="2103"/>
                </a:lnTo>
                <a:lnTo>
                  <a:pt x="1451" y="2047"/>
                </a:lnTo>
                <a:lnTo>
                  <a:pt x="1479" y="1991"/>
                </a:lnTo>
                <a:lnTo>
                  <a:pt x="1510" y="1937"/>
                </a:lnTo>
                <a:lnTo>
                  <a:pt x="1544" y="1887"/>
                </a:lnTo>
                <a:lnTo>
                  <a:pt x="1577" y="1836"/>
                </a:lnTo>
                <a:lnTo>
                  <a:pt x="1617" y="1789"/>
                </a:lnTo>
                <a:lnTo>
                  <a:pt x="1656" y="1741"/>
                </a:lnTo>
                <a:lnTo>
                  <a:pt x="1698" y="1696"/>
                </a:lnTo>
                <a:lnTo>
                  <a:pt x="1743" y="1653"/>
                </a:lnTo>
                <a:lnTo>
                  <a:pt x="1789" y="1614"/>
                </a:lnTo>
                <a:lnTo>
                  <a:pt x="1836" y="1577"/>
                </a:lnTo>
                <a:lnTo>
                  <a:pt x="1887" y="1541"/>
                </a:lnTo>
                <a:lnTo>
                  <a:pt x="1937" y="1507"/>
                </a:lnTo>
                <a:lnTo>
                  <a:pt x="1991" y="1476"/>
                </a:lnTo>
                <a:lnTo>
                  <a:pt x="2047" y="1448"/>
                </a:lnTo>
                <a:lnTo>
                  <a:pt x="2103" y="1423"/>
                </a:lnTo>
                <a:lnTo>
                  <a:pt x="2162" y="1401"/>
                </a:lnTo>
                <a:lnTo>
                  <a:pt x="2221" y="1381"/>
                </a:lnTo>
                <a:lnTo>
                  <a:pt x="2280" y="1364"/>
                </a:lnTo>
                <a:lnTo>
                  <a:pt x="2342" y="1350"/>
                </a:lnTo>
                <a:lnTo>
                  <a:pt x="2407" y="1338"/>
                </a:lnTo>
                <a:lnTo>
                  <a:pt x="2469" y="1330"/>
                </a:lnTo>
                <a:lnTo>
                  <a:pt x="2534" y="1324"/>
                </a:lnTo>
                <a:lnTo>
                  <a:pt x="2601" y="1324"/>
                </a:lnTo>
                <a:lnTo>
                  <a:pt x="2601" y="1324"/>
                </a:lnTo>
                <a:lnTo>
                  <a:pt x="2666" y="1324"/>
                </a:lnTo>
                <a:lnTo>
                  <a:pt x="2731" y="1330"/>
                </a:lnTo>
                <a:lnTo>
                  <a:pt x="2795" y="1338"/>
                </a:lnTo>
                <a:lnTo>
                  <a:pt x="2857" y="1350"/>
                </a:lnTo>
                <a:lnTo>
                  <a:pt x="2919" y="1364"/>
                </a:lnTo>
                <a:lnTo>
                  <a:pt x="2981" y="1381"/>
                </a:lnTo>
                <a:lnTo>
                  <a:pt x="3040" y="1401"/>
                </a:lnTo>
                <a:lnTo>
                  <a:pt x="3096" y="1423"/>
                </a:lnTo>
                <a:lnTo>
                  <a:pt x="3151" y="1448"/>
                </a:lnTo>
                <a:lnTo>
                  <a:pt x="3207" y="1476"/>
                </a:lnTo>
                <a:lnTo>
                  <a:pt x="3261" y="1507"/>
                </a:lnTo>
                <a:lnTo>
                  <a:pt x="3312" y="1541"/>
                </a:lnTo>
                <a:lnTo>
                  <a:pt x="3362" y="1577"/>
                </a:lnTo>
                <a:lnTo>
                  <a:pt x="3410" y="1614"/>
                </a:lnTo>
                <a:lnTo>
                  <a:pt x="3458" y="1653"/>
                </a:lnTo>
                <a:lnTo>
                  <a:pt x="3503" y="1696"/>
                </a:lnTo>
                <a:lnTo>
                  <a:pt x="3545" y="1741"/>
                </a:lnTo>
                <a:lnTo>
                  <a:pt x="3584" y="1789"/>
                </a:lnTo>
                <a:lnTo>
                  <a:pt x="3621" y="1836"/>
                </a:lnTo>
                <a:lnTo>
                  <a:pt x="3657" y="1887"/>
                </a:lnTo>
                <a:lnTo>
                  <a:pt x="3691" y="1937"/>
                </a:lnTo>
                <a:lnTo>
                  <a:pt x="3722" y="1991"/>
                </a:lnTo>
                <a:lnTo>
                  <a:pt x="3750" y="2047"/>
                </a:lnTo>
                <a:lnTo>
                  <a:pt x="3775" y="2103"/>
                </a:lnTo>
                <a:lnTo>
                  <a:pt x="3798" y="2160"/>
                </a:lnTo>
                <a:lnTo>
                  <a:pt x="3817" y="2219"/>
                </a:lnTo>
                <a:lnTo>
                  <a:pt x="3834" y="2281"/>
                </a:lnTo>
                <a:lnTo>
                  <a:pt x="3849" y="2343"/>
                </a:lnTo>
                <a:lnTo>
                  <a:pt x="3860" y="2404"/>
                </a:lnTo>
                <a:lnTo>
                  <a:pt x="3868" y="2469"/>
                </a:lnTo>
                <a:lnTo>
                  <a:pt x="3874" y="2533"/>
                </a:lnTo>
                <a:lnTo>
                  <a:pt x="3874" y="2598"/>
                </a:lnTo>
                <a:lnTo>
                  <a:pt x="3874" y="2598"/>
                </a:lnTo>
                <a:lnTo>
                  <a:pt x="3874" y="2666"/>
                </a:lnTo>
                <a:lnTo>
                  <a:pt x="3868" y="2730"/>
                </a:lnTo>
                <a:lnTo>
                  <a:pt x="3860" y="2792"/>
                </a:lnTo>
                <a:lnTo>
                  <a:pt x="3849" y="2857"/>
                </a:lnTo>
                <a:lnTo>
                  <a:pt x="3834" y="2919"/>
                </a:lnTo>
                <a:lnTo>
                  <a:pt x="3817" y="2978"/>
                </a:lnTo>
                <a:lnTo>
                  <a:pt x="3798" y="3037"/>
                </a:lnTo>
                <a:lnTo>
                  <a:pt x="3775" y="3096"/>
                </a:lnTo>
                <a:lnTo>
                  <a:pt x="3750" y="3152"/>
                </a:lnTo>
                <a:lnTo>
                  <a:pt x="3722" y="3209"/>
                </a:lnTo>
                <a:lnTo>
                  <a:pt x="3691" y="3262"/>
                </a:lnTo>
                <a:lnTo>
                  <a:pt x="3657" y="3313"/>
                </a:lnTo>
                <a:lnTo>
                  <a:pt x="3621" y="3363"/>
                </a:lnTo>
                <a:lnTo>
                  <a:pt x="3584" y="3411"/>
                </a:lnTo>
                <a:lnTo>
                  <a:pt x="3545" y="3456"/>
                </a:lnTo>
                <a:lnTo>
                  <a:pt x="3503" y="3501"/>
                </a:lnTo>
                <a:lnTo>
                  <a:pt x="3458" y="3543"/>
                </a:lnTo>
                <a:lnTo>
                  <a:pt x="3410" y="3583"/>
                </a:lnTo>
                <a:lnTo>
                  <a:pt x="3362" y="3622"/>
                </a:lnTo>
                <a:lnTo>
                  <a:pt x="3312" y="3656"/>
                </a:lnTo>
                <a:lnTo>
                  <a:pt x="3261" y="3689"/>
                </a:lnTo>
                <a:lnTo>
                  <a:pt x="3207" y="3720"/>
                </a:lnTo>
                <a:lnTo>
                  <a:pt x="3151" y="3748"/>
                </a:lnTo>
                <a:lnTo>
                  <a:pt x="3096" y="3774"/>
                </a:lnTo>
                <a:lnTo>
                  <a:pt x="3040" y="3796"/>
                </a:lnTo>
                <a:lnTo>
                  <a:pt x="2981" y="3819"/>
                </a:lnTo>
                <a:lnTo>
                  <a:pt x="2919" y="3836"/>
                </a:lnTo>
                <a:lnTo>
                  <a:pt x="2857" y="3850"/>
                </a:lnTo>
                <a:lnTo>
                  <a:pt x="2795" y="3861"/>
                </a:lnTo>
                <a:lnTo>
                  <a:pt x="2731" y="3869"/>
                </a:lnTo>
                <a:lnTo>
                  <a:pt x="2666" y="3872"/>
                </a:lnTo>
                <a:lnTo>
                  <a:pt x="2601" y="38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8D21253-0B8E-402D-8112-0436D1245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7186" y="3759678"/>
            <a:ext cx="1758058" cy="1758058"/>
          </a:xfrm>
          <a:custGeom>
            <a:avLst/>
            <a:gdLst>
              <a:gd name="T0" fmla="*/ 5673 w 6498"/>
              <a:gd name="T1" fmla="*/ 2618 h 6499"/>
              <a:gd name="T2" fmla="*/ 5417 w 6498"/>
              <a:gd name="T3" fmla="*/ 2097 h 6499"/>
              <a:gd name="T4" fmla="*/ 5490 w 6498"/>
              <a:gd name="T5" fmla="*/ 1774 h 6499"/>
              <a:gd name="T6" fmla="*/ 5817 w 6498"/>
              <a:gd name="T7" fmla="*/ 1310 h 6499"/>
              <a:gd name="T8" fmla="*/ 5285 w 6498"/>
              <a:gd name="T9" fmla="*/ 711 h 6499"/>
              <a:gd name="T10" fmla="*/ 4996 w 6498"/>
              <a:gd name="T11" fmla="*/ 739 h 6499"/>
              <a:gd name="T12" fmla="*/ 4515 w 6498"/>
              <a:gd name="T13" fmla="*/ 1088 h 6499"/>
              <a:gd name="T14" fmla="*/ 3966 w 6498"/>
              <a:gd name="T15" fmla="*/ 902 h 6499"/>
              <a:gd name="T16" fmla="*/ 3789 w 6498"/>
              <a:gd name="T17" fmla="*/ 618 h 6499"/>
              <a:gd name="T18" fmla="*/ 3691 w 6498"/>
              <a:gd name="T19" fmla="*/ 61 h 6499"/>
              <a:gd name="T20" fmla="*/ 2892 w 6498"/>
              <a:gd name="T21" fmla="*/ 14 h 6499"/>
              <a:gd name="T22" fmla="*/ 2706 w 6498"/>
              <a:gd name="T23" fmla="*/ 239 h 6499"/>
              <a:gd name="T24" fmla="*/ 2614 w 6498"/>
              <a:gd name="T25" fmla="*/ 826 h 6499"/>
              <a:gd name="T26" fmla="*/ 2097 w 6498"/>
              <a:gd name="T27" fmla="*/ 1079 h 6499"/>
              <a:gd name="T28" fmla="*/ 1771 w 6498"/>
              <a:gd name="T29" fmla="*/ 1006 h 6499"/>
              <a:gd name="T30" fmla="*/ 1307 w 6498"/>
              <a:gd name="T31" fmla="*/ 680 h 6499"/>
              <a:gd name="T32" fmla="*/ 708 w 6498"/>
              <a:gd name="T33" fmla="*/ 1211 h 6499"/>
              <a:gd name="T34" fmla="*/ 736 w 6498"/>
              <a:gd name="T35" fmla="*/ 1504 h 6499"/>
              <a:gd name="T36" fmla="*/ 1085 w 6498"/>
              <a:gd name="T37" fmla="*/ 1985 h 6499"/>
              <a:gd name="T38" fmla="*/ 899 w 6498"/>
              <a:gd name="T39" fmla="*/ 2530 h 6499"/>
              <a:gd name="T40" fmla="*/ 618 w 6498"/>
              <a:gd name="T41" fmla="*/ 2707 h 6499"/>
              <a:gd name="T42" fmla="*/ 59 w 6498"/>
              <a:gd name="T43" fmla="*/ 2806 h 6499"/>
              <a:gd name="T44" fmla="*/ 11 w 6498"/>
              <a:gd name="T45" fmla="*/ 3605 h 6499"/>
              <a:gd name="T46" fmla="*/ 239 w 6498"/>
              <a:gd name="T47" fmla="*/ 3790 h 6499"/>
              <a:gd name="T48" fmla="*/ 823 w 6498"/>
              <a:gd name="T49" fmla="*/ 3883 h 6499"/>
              <a:gd name="T50" fmla="*/ 1079 w 6498"/>
              <a:gd name="T51" fmla="*/ 4403 h 6499"/>
              <a:gd name="T52" fmla="*/ 1004 w 6498"/>
              <a:gd name="T53" fmla="*/ 4727 h 6499"/>
              <a:gd name="T54" fmla="*/ 680 w 6498"/>
              <a:gd name="T55" fmla="*/ 5190 h 6499"/>
              <a:gd name="T56" fmla="*/ 1212 w 6498"/>
              <a:gd name="T57" fmla="*/ 5789 h 6499"/>
              <a:gd name="T58" fmla="*/ 1501 w 6498"/>
              <a:gd name="T59" fmla="*/ 5761 h 6499"/>
              <a:gd name="T60" fmla="*/ 1982 w 6498"/>
              <a:gd name="T61" fmla="*/ 5413 h 6499"/>
              <a:gd name="T62" fmla="*/ 2530 w 6498"/>
              <a:gd name="T63" fmla="*/ 5598 h 6499"/>
              <a:gd name="T64" fmla="*/ 2704 w 6498"/>
              <a:gd name="T65" fmla="*/ 5882 h 6499"/>
              <a:gd name="T66" fmla="*/ 2802 w 6498"/>
              <a:gd name="T67" fmla="*/ 6439 h 6499"/>
              <a:gd name="T68" fmla="*/ 3603 w 6498"/>
              <a:gd name="T69" fmla="*/ 6487 h 6499"/>
              <a:gd name="T70" fmla="*/ 3786 w 6498"/>
              <a:gd name="T71" fmla="*/ 6262 h 6499"/>
              <a:gd name="T72" fmla="*/ 3882 w 6498"/>
              <a:gd name="T73" fmla="*/ 5674 h 6499"/>
              <a:gd name="T74" fmla="*/ 4399 w 6498"/>
              <a:gd name="T75" fmla="*/ 5421 h 6499"/>
              <a:gd name="T76" fmla="*/ 4723 w 6498"/>
              <a:gd name="T77" fmla="*/ 5494 h 6499"/>
              <a:gd name="T78" fmla="*/ 5187 w 6498"/>
              <a:gd name="T79" fmla="*/ 5817 h 6499"/>
              <a:gd name="T80" fmla="*/ 5788 w 6498"/>
              <a:gd name="T81" fmla="*/ 5289 h 6499"/>
              <a:gd name="T82" fmla="*/ 5757 w 6498"/>
              <a:gd name="T83" fmla="*/ 4996 h 6499"/>
              <a:gd name="T84" fmla="*/ 5409 w 6498"/>
              <a:gd name="T85" fmla="*/ 4516 h 6499"/>
              <a:gd name="T86" fmla="*/ 5595 w 6498"/>
              <a:gd name="T87" fmla="*/ 3970 h 6499"/>
              <a:gd name="T88" fmla="*/ 5879 w 6498"/>
              <a:gd name="T89" fmla="*/ 3793 h 6499"/>
              <a:gd name="T90" fmla="*/ 6435 w 6498"/>
              <a:gd name="T91" fmla="*/ 3694 h 6499"/>
              <a:gd name="T92" fmla="*/ 6483 w 6498"/>
              <a:gd name="T93" fmla="*/ 2896 h 6499"/>
              <a:gd name="T94" fmla="*/ 6258 w 6498"/>
              <a:gd name="T95" fmla="*/ 2710 h 6499"/>
              <a:gd name="T96" fmla="*/ 2555 w 6498"/>
              <a:gd name="T97" fmla="*/ 4687 h 6499"/>
              <a:gd name="T98" fmla="*/ 1884 w 6498"/>
              <a:gd name="T99" fmla="*/ 4077 h 6499"/>
              <a:gd name="T100" fmla="*/ 1653 w 6498"/>
              <a:gd name="T101" fmla="*/ 3250 h 6499"/>
              <a:gd name="T102" fmla="*/ 1926 w 6498"/>
              <a:gd name="T103" fmla="*/ 2359 h 6499"/>
              <a:gd name="T104" fmla="*/ 2628 w 6498"/>
              <a:gd name="T105" fmla="*/ 1780 h 6499"/>
              <a:gd name="T106" fmla="*/ 3491 w 6498"/>
              <a:gd name="T107" fmla="*/ 1673 h 6499"/>
              <a:gd name="T108" fmla="*/ 4321 w 6498"/>
              <a:gd name="T109" fmla="*/ 2069 h 6499"/>
              <a:gd name="T110" fmla="*/ 4793 w 6498"/>
              <a:gd name="T111" fmla="*/ 2851 h 6499"/>
              <a:gd name="T112" fmla="*/ 4771 w 6498"/>
              <a:gd name="T113" fmla="*/ 3725 h 6499"/>
              <a:gd name="T114" fmla="*/ 4262 w 6498"/>
              <a:gd name="T115" fmla="*/ 4482 h 6499"/>
              <a:gd name="T116" fmla="*/ 3410 w 6498"/>
              <a:gd name="T117" fmla="*/ 4836 h 6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98" h="6499">
                <a:moveTo>
                  <a:pt x="6230" y="2707"/>
                </a:moveTo>
                <a:lnTo>
                  <a:pt x="5907" y="2707"/>
                </a:lnTo>
                <a:lnTo>
                  <a:pt x="5907" y="2707"/>
                </a:lnTo>
                <a:lnTo>
                  <a:pt x="5879" y="2707"/>
                </a:lnTo>
                <a:lnTo>
                  <a:pt x="5851" y="2705"/>
                </a:lnTo>
                <a:lnTo>
                  <a:pt x="5822" y="2696"/>
                </a:lnTo>
                <a:lnTo>
                  <a:pt x="5797" y="2688"/>
                </a:lnTo>
                <a:lnTo>
                  <a:pt x="5769" y="2677"/>
                </a:lnTo>
                <a:lnTo>
                  <a:pt x="5743" y="2665"/>
                </a:lnTo>
                <a:lnTo>
                  <a:pt x="5718" y="2651"/>
                </a:lnTo>
                <a:lnTo>
                  <a:pt x="5696" y="2634"/>
                </a:lnTo>
                <a:lnTo>
                  <a:pt x="5673" y="2618"/>
                </a:lnTo>
                <a:lnTo>
                  <a:pt x="5651" y="2598"/>
                </a:lnTo>
                <a:lnTo>
                  <a:pt x="5631" y="2575"/>
                </a:lnTo>
                <a:lnTo>
                  <a:pt x="5611" y="2553"/>
                </a:lnTo>
                <a:lnTo>
                  <a:pt x="5595" y="2530"/>
                </a:lnTo>
                <a:lnTo>
                  <a:pt x="5581" y="2508"/>
                </a:lnTo>
                <a:lnTo>
                  <a:pt x="5569" y="2482"/>
                </a:lnTo>
                <a:lnTo>
                  <a:pt x="5561" y="2457"/>
                </a:lnTo>
                <a:lnTo>
                  <a:pt x="5445" y="2176"/>
                </a:lnTo>
                <a:lnTo>
                  <a:pt x="5445" y="2176"/>
                </a:lnTo>
                <a:lnTo>
                  <a:pt x="5434" y="2151"/>
                </a:lnTo>
                <a:lnTo>
                  <a:pt x="5423" y="2125"/>
                </a:lnTo>
                <a:lnTo>
                  <a:pt x="5417" y="2097"/>
                </a:lnTo>
                <a:lnTo>
                  <a:pt x="5412" y="2069"/>
                </a:lnTo>
                <a:lnTo>
                  <a:pt x="5409" y="2041"/>
                </a:lnTo>
                <a:lnTo>
                  <a:pt x="5409" y="2013"/>
                </a:lnTo>
                <a:lnTo>
                  <a:pt x="5409" y="1985"/>
                </a:lnTo>
                <a:lnTo>
                  <a:pt x="5414" y="1954"/>
                </a:lnTo>
                <a:lnTo>
                  <a:pt x="5420" y="1926"/>
                </a:lnTo>
                <a:lnTo>
                  <a:pt x="5426" y="1897"/>
                </a:lnTo>
                <a:lnTo>
                  <a:pt x="5434" y="1869"/>
                </a:lnTo>
                <a:lnTo>
                  <a:pt x="5445" y="1844"/>
                </a:lnTo>
                <a:lnTo>
                  <a:pt x="5459" y="1819"/>
                </a:lnTo>
                <a:lnTo>
                  <a:pt x="5473" y="1796"/>
                </a:lnTo>
                <a:lnTo>
                  <a:pt x="5490" y="1774"/>
                </a:lnTo>
                <a:lnTo>
                  <a:pt x="5510" y="1754"/>
                </a:lnTo>
                <a:lnTo>
                  <a:pt x="5741" y="1524"/>
                </a:lnTo>
                <a:lnTo>
                  <a:pt x="5741" y="1524"/>
                </a:lnTo>
                <a:lnTo>
                  <a:pt x="5757" y="1504"/>
                </a:lnTo>
                <a:lnTo>
                  <a:pt x="5774" y="1481"/>
                </a:lnTo>
                <a:lnTo>
                  <a:pt x="5788" y="1459"/>
                </a:lnTo>
                <a:lnTo>
                  <a:pt x="5797" y="1437"/>
                </a:lnTo>
                <a:lnTo>
                  <a:pt x="5805" y="1411"/>
                </a:lnTo>
                <a:lnTo>
                  <a:pt x="5814" y="1386"/>
                </a:lnTo>
                <a:lnTo>
                  <a:pt x="5817" y="1361"/>
                </a:lnTo>
                <a:lnTo>
                  <a:pt x="5817" y="1335"/>
                </a:lnTo>
                <a:lnTo>
                  <a:pt x="5817" y="1310"/>
                </a:lnTo>
                <a:lnTo>
                  <a:pt x="5814" y="1284"/>
                </a:lnTo>
                <a:lnTo>
                  <a:pt x="5805" y="1259"/>
                </a:lnTo>
                <a:lnTo>
                  <a:pt x="5797" y="1237"/>
                </a:lnTo>
                <a:lnTo>
                  <a:pt x="5788" y="1211"/>
                </a:lnTo>
                <a:lnTo>
                  <a:pt x="5774" y="1189"/>
                </a:lnTo>
                <a:lnTo>
                  <a:pt x="5757" y="1169"/>
                </a:lnTo>
                <a:lnTo>
                  <a:pt x="5741" y="1147"/>
                </a:lnTo>
                <a:lnTo>
                  <a:pt x="5350" y="756"/>
                </a:lnTo>
                <a:lnTo>
                  <a:pt x="5350" y="756"/>
                </a:lnTo>
                <a:lnTo>
                  <a:pt x="5330" y="739"/>
                </a:lnTo>
                <a:lnTo>
                  <a:pt x="5308" y="722"/>
                </a:lnTo>
                <a:lnTo>
                  <a:pt x="5285" y="711"/>
                </a:lnTo>
                <a:lnTo>
                  <a:pt x="5263" y="700"/>
                </a:lnTo>
                <a:lnTo>
                  <a:pt x="5238" y="691"/>
                </a:lnTo>
                <a:lnTo>
                  <a:pt x="5212" y="686"/>
                </a:lnTo>
                <a:lnTo>
                  <a:pt x="5187" y="680"/>
                </a:lnTo>
                <a:lnTo>
                  <a:pt x="5161" y="680"/>
                </a:lnTo>
                <a:lnTo>
                  <a:pt x="5136" y="680"/>
                </a:lnTo>
                <a:lnTo>
                  <a:pt x="5111" y="686"/>
                </a:lnTo>
                <a:lnTo>
                  <a:pt x="5085" y="691"/>
                </a:lnTo>
                <a:lnTo>
                  <a:pt x="5063" y="700"/>
                </a:lnTo>
                <a:lnTo>
                  <a:pt x="5038" y="711"/>
                </a:lnTo>
                <a:lnTo>
                  <a:pt x="5015" y="722"/>
                </a:lnTo>
                <a:lnTo>
                  <a:pt x="4996" y="739"/>
                </a:lnTo>
                <a:lnTo>
                  <a:pt x="4973" y="756"/>
                </a:lnTo>
                <a:lnTo>
                  <a:pt x="4745" y="986"/>
                </a:lnTo>
                <a:lnTo>
                  <a:pt x="4745" y="986"/>
                </a:lnTo>
                <a:lnTo>
                  <a:pt x="4723" y="1006"/>
                </a:lnTo>
                <a:lnTo>
                  <a:pt x="4700" y="1023"/>
                </a:lnTo>
                <a:lnTo>
                  <a:pt x="4678" y="1037"/>
                </a:lnTo>
                <a:lnTo>
                  <a:pt x="4653" y="1051"/>
                </a:lnTo>
                <a:lnTo>
                  <a:pt x="4627" y="1062"/>
                </a:lnTo>
                <a:lnTo>
                  <a:pt x="4599" y="1071"/>
                </a:lnTo>
                <a:lnTo>
                  <a:pt x="4571" y="1079"/>
                </a:lnTo>
                <a:lnTo>
                  <a:pt x="4543" y="1085"/>
                </a:lnTo>
                <a:lnTo>
                  <a:pt x="4515" y="1088"/>
                </a:lnTo>
                <a:lnTo>
                  <a:pt x="4484" y="1088"/>
                </a:lnTo>
                <a:lnTo>
                  <a:pt x="4456" y="1088"/>
                </a:lnTo>
                <a:lnTo>
                  <a:pt x="4428" y="1085"/>
                </a:lnTo>
                <a:lnTo>
                  <a:pt x="4399" y="1079"/>
                </a:lnTo>
                <a:lnTo>
                  <a:pt x="4371" y="1074"/>
                </a:lnTo>
                <a:lnTo>
                  <a:pt x="4346" y="1065"/>
                </a:lnTo>
                <a:lnTo>
                  <a:pt x="4321" y="1051"/>
                </a:lnTo>
                <a:lnTo>
                  <a:pt x="4042" y="939"/>
                </a:lnTo>
                <a:lnTo>
                  <a:pt x="4042" y="939"/>
                </a:lnTo>
                <a:lnTo>
                  <a:pt x="4017" y="927"/>
                </a:lnTo>
                <a:lnTo>
                  <a:pt x="3992" y="916"/>
                </a:lnTo>
                <a:lnTo>
                  <a:pt x="3966" y="902"/>
                </a:lnTo>
                <a:lnTo>
                  <a:pt x="3944" y="885"/>
                </a:lnTo>
                <a:lnTo>
                  <a:pt x="3921" y="866"/>
                </a:lnTo>
                <a:lnTo>
                  <a:pt x="3902" y="846"/>
                </a:lnTo>
                <a:lnTo>
                  <a:pt x="3882" y="826"/>
                </a:lnTo>
                <a:lnTo>
                  <a:pt x="3862" y="804"/>
                </a:lnTo>
                <a:lnTo>
                  <a:pt x="3845" y="779"/>
                </a:lnTo>
                <a:lnTo>
                  <a:pt x="3831" y="753"/>
                </a:lnTo>
                <a:lnTo>
                  <a:pt x="3820" y="728"/>
                </a:lnTo>
                <a:lnTo>
                  <a:pt x="3809" y="700"/>
                </a:lnTo>
                <a:lnTo>
                  <a:pt x="3800" y="674"/>
                </a:lnTo>
                <a:lnTo>
                  <a:pt x="3795" y="646"/>
                </a:lnTo>
                <a:lnTo>
                  <a:pt x="3789" y="618"/>
                </a:lnTo>
                <a:lnTo>
                  <a:pt x="3789" y="593"/>
                </a:lnTo>
                <a:lnTo>
                  <a:pt x="3789" y="267"/>
                </a:lnTo>
                <a:lnTo>
                  <a:pt x="3789" y="267"/>
                </a:lnTo>
                <a:lnTo>
                  <a:pt x="3786" y="239"/>
                </a:lnTo>
                <a:lnTo>
                  <a:pt x="3784" y="213"/>
                </a:lnTo>
                <a:lnTo>
                  <a:pt x="3778" y="188"/>
                </a:lnTo>
                <a:lnTo>
                  <a:pt x="3767" y="163"/>
                </a:lnTo>
                <a:lnTo>
                  <a:pt x="3756" y="140"/>
                </a:lnTo>
                <a:lnTo>
                  <a:pt x="3744" y="118"/>
                </a:lnTo>
                <a:lnTo>
                  <a:pt x="3727" y="98"/>
                </a:lnTo>
                <a:lnTo>
                  <a:pt x="3711" y="78"/>
                </a:lnTo>
                <a:lnTo>
                  <a:pt x="3691" y="61"/>
                </a:lnTo>
                <a:lnTo>
                  <a:pt x="3671" y="47"/>
                </a:lnTo>
                <a:lnTo>
                  <a:pt x="3649" y="33"/>
                </a:lnTo>
                <a:lnTo>
                  <a:pt x="3626" y="22"/>
                </a:lnTo>
                <a:lnTo>
                  <a:pt x="3603" y="14"/>
                </a:lnTo>
                <a:lnTo>
                  <a:pt x="3575" y="5"/>
                </a:lnTo>
                <a:lnTo>
                  <a:pt x="3550" y="2"/>
                </a:lnTo>
                <a:lnTo>
                  <a:pt x="3525" y="0"/>
                </a:lnTo>
                <a:lnTo>
                  <a:pt x="2971" y="0"/>
                </a:lnTo>
                <a:lnTo>
                  <a:pt x="2971" y="0"/>
                </a:lnTo>
                <a:lnTo>
                  <a:pt x="2943" y="2"/>
                </a:lnTo>
                <a:lnTo>
                  <a:pt x="2917" y="5"/>
                </a:lnTo>
                <a:lnTo>
                  <a:pt x="2892" y="14"/>
                </a:lnTo>
                <a:lnTo>
                  <a:pt x="2867" y="22"/>
                </a:lnTo>
                <a:lnTo>
                  <a:pt x="2844" y="33"/>
                </a:lnTo>
                <a:lnTo>
                  <a:pt x="2822" y="47"/>
                </a:lnTo>
                <a:lnTo>
                  <a:pt x="2802" y="61"/>
                </a:lnTo>
                <a:lnTo>
                  <a:pt x="2783" y="78"/>
                </a:lnTo>
                <a:lnTo>
                  <a:pt x="2766" y="98"/>
                </a:lnTo>
                <a:lnTo>
                  <a:pt x="2752" y="118"/>
                </a:lnTo>
                <a:lnTo>
                  <a:pt x="2737" y="140"/>
                </a:lnTo>
                <a:lnTo>
                  <a:pt x="2726" y="163"/>
                </a:lnTo>
                <a:lnTo>
                  <a:pt x="2718" y="188"/>
                </a:lnTo>
                <a:lnTo>
                  <a:pt x="2712" y="213"/>
                </a:lnTo>
                <a:lnTo>
                  <a:pt x="2706" y="239"/>
                </a:lnTo>
                <a:lnTo>
                  <a:pt x="2706" y="267"/>
                </a:lnTo>
                <a:lnTo>
                  <a:pt x="2706" y="593"/>
                </a:lnTo>
                <a:lnTo>
                  <a:pt x="2706" y="593"/>
                </a:lnTo>
                <a:lnTo>
                  <a:pt x="2704" y="618"/>
                </a:lnTo>
                <a:lnTo>
                  <a:pt x="2701" y="646"/>
                </a:lnTo>
                <a:lnTo>
                  <a:pt x="2695" y="674"/>
                </a:lnTo>
                <a:lnTo>
                  <a:pt x="2687" y="700"/>
                </a:lnTo>
                <a:lnTo>
                  <a:pt x="2676" y="728"/>
                </a:lnTo>
                <a:lnTo>
                  <a:pt x="2661" y="753"/>
                </a:lnTo>
                <a:lnTo>
                  <a:pt x="2647" y="779"/>
                </a:lnTo>
                <a:lnTo>
                  <a:pt x="2631" y="804"/>
                </a:lnTo>
                <a:lnTo>
                  <a:pt x="2614" y="826"/>
                </a:lnTo>
                <a:lnTo>
                  <a:pt x="2594" y="846"/>
                </a:lnTo>
                <a:lnTo>
                  <a:pt x="2574" y="866"/>
                </a:lnTo>
                <a:lnTo>
                  <a:pt x="2552" y="885"/>
                </a:lnTo>
                <a:lnTo>
                  <a:pt x="2530" y="902"/>
                </a:lnTo>
                <a:lnTo>
                  <a:pt x="2504" y="916"/>
                </a:lnTo>
                <a:lnTo>
                  <a:pt x="2479" y="927"/>
                </a:lnTo>
                <a:lnTo>
                  <a:pt x="2454" y="939"/>
                </a:lnTo>
                <a:lnTo>
                  <a:pt x="2173" y="1051"/>
                </a:lnTo>
                <a:lnTo>
                  <a:pt x="2173" y="1051"/>
                </a:lnTo>
                <a:lnTo>
                  <a:pt x="2148" y="1065"/>
                </a:lnTo>
                <a:lnTo>
                  <a:pt x="2123" y="1074"/>
                </a:lnTo>
                <a:lnTo>
                  <a:pt x="2097" y="1079"/>
                </a:lnTo>
                <a:lnTo>
                  <a:pt x="2069" y="1085"/>
                </a:lnTo>
                <a:lnTo>
                  <a:pt x="2038" y="1088"/>
                </a:lnTo>
                <a:lnTo>
                  <a:pt x="2010" y="1088"/>
                </a:lnTo>
                <a:lnTo>
                  <a:pt x="1982" y="1088"/>
                </a:lnTo>
                <a:lnTo>
                  <a:pt x="1954" y="1085"/>
                </a:lnTo>
                <a:lnTo>
                  <a:pt x="1926" y="1079"/>
                </a:lnTo>
                <a:lnTo>
                  <a:pt x="1898" y="1071"/>
                </a:lnTo>
                <a:lnTo>
                  <a:pt x="1870" y="1062"/>
                </a:lnTo>
                <a:lnTo>
                  <a:pt x="1844" y="1051"/>
                </a:lnTo>
                <a:lnTo>
                  <a:pt x="1819" y="1037"/>
                </a:lnTo>
                <a:lnTo>
                  <a:pt x="1794" y="1023"/>
                </a:lnTo>
                <a:lnTo>
                  <a:pt x="1771" y="1006"/>
                </a:lnTo>
                <a:lnTo>
                  <a:pt x="1751" y="986"/>
                </a:lnTo>
                <a:lnTo>
                  <a:pt x="1521" y="756"/>
                </a:lnTo>
                <a:lnTo>
                  <a:pt x="1521" y="756"/>
                </a:lnTo>
                <a:lnTo>
                  <a:pt x="1501" y="739"/>
                </a:lnTo>
                <a:lnTo>
                  <a:pt x="1479" y="722"/>
                </a:lnTo>
                <a:lnTo>
                  <a:pt x="1456" y="711"/>
                </a:lnTo>
                <a:lnTo>
                  <a:pt x="1434" y="700"/>
                </a:lnTo>
                <a:lnTo>
                  <a:pt x="1408" y="691"/>
                </a:lnTo>
                <a:lnTo>
                  <a:pt x="1386" y="686"/>
                </a:lnTo>
                <a:lnTo>
                  <a:pt x="1361" y="680"/>
                </a:lnTo>
                <a:lnTo>
                  <a:pt x="1333" y="680"/>
                </a:lnTo>
                <a:lnTo>
                  <a:pt x="1307" y="680"/>
                </a:lnTo>
                <a:lnTo>
                  <a:pt x="1282" y="686"/>
                </a:lnTo>
                <a:lnTo>
                  <a:pt x="1260" y="691"/>
                </a:lnTo>
                <a:lnTo>
                  <a:pt x="1234" y="700"/>
                </a:lnTo>
                <a:lnTo>
                  <a:pt x="1212" y="711"/>
                </a:lnTo>
                <a:lnTo>
                  <a:pt x="1189" y="722"/>
                </a:lnTo>
                <a:lnTo>
                  <a:pt x="1166" y="739"/>
                </a:lnTo>
                <a:lnTo>
                  <a:pt x="1147" y="756"/>
                </a:lnTo>
                <a:lnTo>
                  <a:pt x="756" y="1147"/>
                </a:lnTo>
                <a:lnTo>
                  <a:pt x="756" y="1147"/>
                </a:lnTo>
                <a:lnTo>
                  <a:pt x="736" y="1169"/>
                </a:lnTo>
                <a:lnTo>
                  <a:pt x="722" y="1189"/>
                </a:lnTo>
                <a:lnTo>
                  <a:pt x="708" y="1211"/>
                </a:lnTo>
                <a:lnTo>
                  <a:pt x="697" y="1237"/>
                </a:lnTo>
                <a:lnTo>
                  <a:pt x="689" y="1259"/>
                </a:lnTo>
                <a:lnTo>
                  <a:pt x="683" y="1284"/>
                </a:lnTo>
                <a:lnTo>
                  <a:pt x="680" y="1310"/>
                </a:lnTo>
                <a:lnTo>
                  <a:pt x="677" y="1335"/>
                </a:lnTo>
                <a:lnTo>
                  <a:pt x="680" y="1361"/>
                </a:lnTo>
                <a:lnTo>
                  <a:pt x="683" y="1386"/>
                </a:lnTo>
                <a:lnTo>
                  <a:pt x="689" y="1411"/>
                </a:lnTo>
                <a:lnTo>
                  <a:pt x="697" y="1437"/>
                </a:lnTo>
                <a:lnTo>
                  <a:pt x="708" y="1459"/>
                </a:lnTo>
                <a:lnTo>
                  <a:pt x="722" y="1481"/>
                </a:lnTo>
                <a:lnTo>
                  <a:pt x="736" y="1504"/>
                </a:lnTo>
                <a:lnTo>
                  <a:pt x="756" y="1524"/>
                </a:lnTo>
                <a:lnTo>
                  <a:pt x="987" y="1754"/>
                </a:lnTo>
                <a:lnTo>
                  <a:pt x="987" y="1754"/>
                </a:lnTo>
                <a:lnTo>
                  <a:pt x="1004" y="1774"/>
                </a:lnTo>
                <a:lnTo>
                  <a:pt x="1020" y="1796"/>
                </a:lnTo>
                <a:lnTo>
                  <a:pt x="1034" y="1819"/>
                </a:lnTo>
                <a:lnTo>
                  <a:pt x="1049" y="1844"/>
                </a:lnTo>
                <a:lnTo>
                  <a:pt x="1060" y="1869"/>
                </a:lnTo>
                <a:lnTo>
                  <a:pt x="1068" y="1897"/>
                </a:lnTo>
                <a:lnTo>
                  <a:pt x="1077" y="1926"/>
                </a:lnTo>
                <a:lnTo>
                  <a:pt x="1082" y="1954"/>
                </a:lnTo>
                <a:lnTo>
                  <a:pt x="1085" y="1985"/>
                </a:lnTo>
                <a:lnTo>
                  <a:pt x="1088" y="2013"/>
                </a:lnTo>
                <a:lnTo>
                  <a:pt x="1085" y="2041"/>
                </a:lnTo>
                <a:lnTo>
                  <a:pt x="1082" y="2069"/>
                </a:lnTo>
                <a:lnTo>
                  <a:pt x="1079" y="2097"/>
                </a:lnTo>
                <a:lnTo>
                  <a:pt x="1071" y="2125"/>
                </a:lnTo>
                <a:lnTo>
                  <a:pt x="1063" y="2151"/>
                </a:lnTo>
                <a:lnTo>
                  <a:pt x="1051" y="2176"/>
                </a:lnTo>
                <a:lnTo>
                  <a:pt x="936" y="2457"/>
                </a:lnTo>
                <a:lnTo>
                  <a:pt x="936" y="2457"/>
                </a:lnTo>
                <a:lnTo>
                  <a:pt x="928" y="2482"/>
                </a:lnTo>
                <a:lnTo>
                  <a:pt x="914" y="2508"/>
                </a:lnTo>
                <a:lnTo>
                  <a:pt x="899" y="2530"/>
                </a:lnTo>
                <a:lnTo>
                  <a:pt x="882" y="2553"/>
                </a:lnTo>
                <a:lnTo>
                  <a:pt x="866" y="2575"/>
                </a:lnTo>
                <a:lnTo>
                  <a:pt x="846" y="2598"/>
                </a:lnTo>
                <a:lnTo>
                  <a:pt x="823" y="2618"/>
                </a:lnTo>
                <a:lnTo>
                  <a:pt x="801" y="2634"/>
                </a:lnTo>
                <a:lnTo>
                  <a:pt x="776" y="2651"/>
                </a:lnTo>
                <a:lnTo>
                  <a:pt x="750" y="2665"/>
                </a:lnTo>
                <a:lnTo>
                  <a:pt x="725" y="2677"/>
                </a:lnTo>
                <a:lnTo>
                  <a:pt x="700" y="2688"/>
                </a:lnTo>
                <a:lnTo>
                  <a:pt x="672" y="2696"/>
                </a:lnTo>
                <a:lnTo>
                  <a:pt x="644" y="2705"/>
                </a:lnTo>
                <a:lnTo>
                  <a:pt x="618" y="2707"/>
                </a:lnTo>
                <a:lnTo>
                  <a:pt x="590" y="2707"/>
                </a:lnTo>
                <a:lnTo>
                  <a:pt x="264" y="2707"/>
                </a:lnTo>
                <a:lnTo>
                  <a:pt x="264" y="2707"/>
                </a:lnTo>
                <a:lnTo>
                  <a:pt x="239" y="2710"/>
                </a:lnTo>
                <a:lnTo>
                  <a:pt x="210" y="2713"/>
                </a:lnTo>
                <a:lnTo>
                  <a:pt x="185" y="2722"/>
                </a:lnTo>
                <a:lnTo>
                  <a:pt x="163" y="2730"/>
                </a:lnTo>
                <a:lnTo>
                  <a:pt x="137" y="2741"/>
                </a:lnTo>
                <a:lnTo>
                  <a:pt x="118" y="2755"/>
                </a:lnTo>
                <a:lnTo>
                  <a:pt x="95" y="2769"/>
                </a:lnTo>
                <a:lnTo>
                  <a:pt x="78" y="2786"/>
                </a:lnTo>
                <a:lnTo>
                  <a:pt x="59" y="2806"/>
                </a:lnTo>
                <a:lnTo>
                  <a:pt x="45" y="2825"/>
                </a:lnTo>
                <a:lnTo>
                  <a:pt x="31" y="2848"/>
                </a:lnTo>
                <a:lnTo>
                  <a:pt x="19" y="2871"/>
                </a:lnTo>
                <a:lnTo>
                  <a:pt x="11" y="2896"/>
                </a:lnTo>
                <a:lnTo>
                  <a:pt x="5" y="2921"/>
                </a:lnTo>
                <a:lnTo>
                  <a:pt x="0" y="2947"/>
                </a:lnTo>
                <a:lnTo>
                  <a:pt x="0" y="2975"/>
                </a:lnTo>
                <a:lnTo>
                  <a:pt x="0" y="3526"/>
                </a:lnTo>
                <a:lnTo>
                  <a:pt x="0" y="3526"/>
                </a:lnTo>
                <a:lnTo>
                  <a:pt x="0" y="3554"/>
                </a:lnTo>
                <a:lnTo>
                  <a:pt x="5" y="3579"/>
                </a:lnTo>
                <a:lnTo>
                  <a:pt x="11" y="3605"/>
                </a:lnTo>
                <a:lnTo>
                  <a:pt x="19" y="3630"/>
                </a:lnTo>
                <a:lnTo>
                  <a:pt x="31" y="3652"/>
                </a:lnTo>
                <a:lnTo>
                  <a:pt x="45" y="3675"/>
                </a:lnTo>
                <a:lnTo>
                  <a:pt x="59" y="3694"/>
                </a:lnTo>
                <a:lnTo>
                  <a:pt x="78" y="3714"/>
                </a:lnTo>
                <a:lnTo>
                  <a:pt x="95" y="3731"/>
                </a:lnTo>
                <a:lnTo>
                  <a:pt x="118" y="3745"/>
                </a:lnTo>
                <a:lnTo>
                  <a:pt x="137" y="3759"/>
                </a:lnTo>
                <a:lnTo>
                  <a:pt x="163" y="3770"/>
                </a:lnTo>
                <a:lnTo>
                  <a:pt x="185" y="3779"/>
                </a:lnTo>
                <a:lnTo>
                  <a:pt x="210" y="3787"/>
                </a:lnTo>
                <a:lnTo>
                  <a:pt x="239" y="3790"/>
                </a:lnTo>
                <a:lnTo>
                  <a:pt x="264" y="3790"/>
                </a:lnTo>
                <a:lnTo>
                  <a:pt x="590" y="3790"/>
                </a:lnTo>
                <a:lnTo>
                  <a:pt x="590" y="3790"/>
                </a:lnTo>
                <a:lnTo>
                  <a:pt x="618" y="3793"/>
                </a:lnTo>
                <a:lnTo>
                  <a:pt x="644" y="3796"/>
                </a:lnTo>
                <a:lnTo>
                  <a:pt x="672" y="3804"/>
                </a:lnTo>
                <a:lnTo>
                  <a:pt x="700" y="3813"/>
                </a:lnTo>
                <a:lnTo>
                  <a:pt x="725" y="3821"/>
                </a:lnTo>
                <a:lnTo>
                  <a:pt x="750" y="3835"/>
                </a:lnTo>
                <a:lnTo>
                  <a:pt x="776" y="3849"/>
                </a:lnTo>
                <a:lnTo>
                  <a:pt x="801" y="3866"/>
                </a:lnTo>
                <a:lnTo>
                  <a:pt x="823" y="3883"/>
                </a:lnTo>
                <a:lnTo>
                  <a:pt x="846" y="3903"/>
                </a:lnTo>
                <a:lnTo>
                  <a:pt x="866" y="3925"/>
                </a:lnTo>
                <a:lnTo>
                  <a:pt x="882" y="3945"/>
                </a:lnTo>
                <a:lnTo>
                  <a:pt x="899" y="3970"/>
                </a:lnTo>
                <a:lnTo>
                  <a:pt x="914" y="3992"/>
                </a:lnTo>
                <a:lnTo>
                  <a:pt x="928" y="4018"/>
                </a:lnTo>
                <a:lnTo>
                  <a:pt x="936" y="4043"/>
                </a:lnTo>
                <a:lnTo>
                  <a:pt x="1051" y="4324"/>
                </a:lnTo>
                <a:lnTo>
                  <a:pt x="1051" y="4324"/>
                </a:lnTo>
                <a:lnTo>
                  <a:pt x="1063" y="4350"/>
                </a:lnTo>
                <a:lnTo>
                  <a:pt x="1071" y="4375"/>
                </a:lnTo>
                <a:lnTo>
                  <a:pt x="1079" y="4403"/>
                </a:lnTo>
                <a:lnTo>
                  <a:pt x="1082" y="4431"/>
                </a:lnTo>
                <a:lnTo>
                  <a:pt x="1085" y="4459"/>
                </a:lnTo>
                <a:lnTo>
                  <a:pt x="1088" y="4488"/>
                </a:lnTo>
                <a:lnTo>
                  <a:pt x="1085" y="4516"/>
                </a:lnTo>
                <a:lnTo>
                  <a:pt x="1082" y="4546"/>
                </a:lnTo>
                <a:lnTo>
                  <a:pt x="1077" y="4575"/>
                </a:lnTo>
                <a:lnTo>
                  <a:pt x="1068" y="4603"/>
                </a:lnTo>
                <a:lnTo>
                  <a:pt x="1060" y="4628"/>
                </a:lnTo>
                <a:lnTo>
                  <a:pt x="1049" y="4656"/>
                </a:lnTo>
                <a:lnTo>
                  <a:pt x="1034" y="4681"/>
                </a:lnTo>
                <a:lnTo>
                  <a:pt x="1020" y="4704"/>
                </a:lnTo>
                <a:lnTo>
                  <a:pt x="1004" y="4727"/>
                </a:lnTo>
                <a:lnTo>
                  <a:pt x="987" y="4746"/>
                </a:lnTo>
                <a:lnTo>
                  <a:pt x="756" y="4977"/>
                </a:lnTo>
                <a:lnTo>
                  <a:pt x="756" y="4977"/>
                </a:lnTo>
                <a:lnTo>
                  <a:pt x="736" y="4996"/>
                </a:lnTo>
                <a:lnTo>
                  <a:pt x="722" y="5019"/>
                </a:lnTo>
                <a:lnTo>
                  <a:pt x="708" y="5042"/>
                </a:lnTo>
                <a:lnTo>
                  <a:pt x="697" y="5064"/>
                </a:lnTo>
                <a:lnTo>
                  <a:pt x="689" y="5089"/>
                </a:lnTo>
                <a:lnTo>
                  <a:pt x="683" y="5115"/>
                </a:lnTo>
                <a:lnTo>
                  <a:pt x="680" y="5140"/>
                </a:lnTo>
                <a:lnTo>
                  <a:pt x="677" y="5165"/>
                </a:lnTo>
                <a:lnTo>
                  <a:pt x="680" y="5190"/>
                </a:lnTo>
                <a:lnTo>
                  <a:pt x="683" y="5216"/>
                </a:lnTo>
                <a:lnTo>
                  <a:pt x="689" y="5241"/>
                </a:lnTo>
                <a:lnTo>
                  <a:pt x="697" y="5263"/>
                </a:lnTo>
                <a:lnTo>
                  <a:pt x="708" y="5289"/>
                </a:lnTo>
                <a:lnTo>
                  <a:pt x="722" y="5311"/>
                </a:lnTo>
                <a:lnTo>
                  <a:pt x="736" y="5331"/>
                </a:lnTo>
                <a:lnTo>
                  <a:pt x="756" y="5351"/>
                </a:lnTo>
                <a:lnTo>
                  <a:pt x="1147" y="5742"/>
                </a:lnTo>
                <a:lnTo>
                  <a:pt x="1147" y="5742"/>
                </a:lnTo>
                <a:lnTo>
                  <a:pt x="1166" y="5761"/>
                </a:lnTo>
                <a:lnTo>
                  <a:pt x="1189" y="5775"/>
                </a:lnTo>
                <a:lnTo>
                  <a:pt x="1212" y="5789"/>
                </a:lnTo>
                <a:lnTo>
                  <a:pt x="1234" y="5801"/>
                </a:lnTo>
                <a:lnTo>
                  <a:pt x="1260" y="5809"/>
                </a:lnTo>
                <a:lnTo>
                  <a:pt x="1282" y="5815"/>
                </a:lnTo>
                <a:lnTo>
                  <a:pt x="1307" y="5817"/>
                </a:lnTo>
                <a:lnTo>
                  <a:pt x="1333" y="5820"/>
                </a:lnTo>
                <a:lnTo>
                  <a:pt x="1361" y="5817"/>
                </a:lnTo>
                <a:lnTo>
                  <a:pt x="1386" y="5815"/>
                </a:lnTo>
                <a:lnTo>
                  <a:pt x="1408" y="5809"/>
                </a:lnTo>
                <a:lnTo>
                  <a:pt x="1434" y="5801"/>
                </a:lnTo>
                <a:lnTo>
                  <a:pt x="1456" y="5789"/>
                </a:lnTo>
                <a:lnTo>
                  <a:pt x="1479" y="5775"/>
                </a:lnTo>
                <a:lnTo>
                  <a:pt x="1501" y="5761"/>
                </a:lnTo>
                <a:lnTo>
                  <a:pt x="1521" y="5742"/>
                </a:lnTo>
                <a:lnTo>
                  <a:pt x="1751" y="5514"/>
                </a:lnTo>
                <a:lnTo>
                  <a:pt x="1751" y="5514"/>
                </a:lnTo>
                <a:lnTo>
                  <a:pt x="1771" y="5494"/>
                </a:lnTo>
                <a:lnTo>
                  <a:pt x="1794" y="5477"/>
                </a:lnTo>
                <a:lnTo>
                  <a:pt x="1819" y="5463"/>
                </a:lnTo>
                <a:lnTo>
                  <a:pt x="1844" y="5449"/>
                </a:lnTo>
                <a:lnTo>
                  <a:pt x="1870" y="5438"/>
                </a:lnTo>
                <a:lnTo>
                  <a:pt x="1898" y="5429"/>
                </a:lnTo>
                <a:lnTo>
                  <a:pt x="1926" y="5421"/>
                </a:lnTo>
                <a:lnTo>
                  <a:pt x="1954" y="5415"/>
                </a:lnTo>
                <a:lnTo>
                  <a:pt x="1982" y="5413"/>
                </a:lnTo>
                <a:lnTo>
                  <a:pt x="2010" y="5413"/>
                </a:lnTo>
                <a:lnTo>
                  <a:pt x="2038" y="5413"/>
                </a:lnTo>
                <a:lnTo>
                  <a:pt x="2069" y="5415"/>
                </a:lnTo>
                <a:lnTo>
                  <a:pt x="2097" y="5421"/>
                </a:lnTo>
                <a:lnTo>
                  <a:pt x="2123" y="5427"/>
                </a:lnTo>
                <a:lnTo>
                  <a:pt x="2148" y="5435"/>
                </a:lnTo>
                <a:lnTo>
                  <a:pt x="2173" y="5446"/>
                </a:lnTo>
                <a:lnTo>
                  <a:pt x="2454" y="5562"/>
                </a:lnTo>
                <a:lnTo>
                  <a:pt x="2454" y="5562"/>
                </a:lnTo>
                <a:lnTo>
                  <a:pt x="2479" y="5573"/>
                </a:lnTo>
                <a:lnTo>
                  <a:pt x="2504" y="5584"/>
                </a:lnTo>
                <a:lnTo>
                  <a:pt x="2530" y="5598"/>
                </a:lnTo>
                <a:lnTo>
                  <a:pt x="2552" y="5615"/>
                </a:lnTo>
                <a:lnTo>
                  <a:pt x="2574" y="5632"/>
                </a:lnTo>
                <a:lnTo>
                  <a:pt x="2594" y="5652"/>
                </a:lnTo>
                <a:lnTo>
                  <a:pt x="2614" y="5674"/>
                </a:lnTo>
                <a:lnTo>
                  <a:pt x="2631" y="5697"/>
                </a:lnTo>
                <a:lnTo>
                  <a:pt x="2647" y="5722"/>
                </a:lnTo>
                <a:lnTo>
                  <a:pt x="2661" y="5747"/>
                </a:lnTo>
                <a:lnTo>
                  <a:pt x="2676" y="5772"/>
                </a:lnTo>
                <a:lnTo>
                  <a:pt x="2687" y="5798"/>
                </a:lnTo>
                <a:lnTo>
                  <a:pt x="2695" y="5826"/>
                </a:lnTo>
                <a:lnTo>
                  <a:pt x="2701" y="5854"/>
                </a:lnTo>
                <a:lnTo>
                  <a:pt x="2704" y="5882"/>
                </a:lnTo>
                <a:lnTo>
                  <a:pt x="2706" y="5908"/>
                </a:lnTo>
                <a:lnTo>
                  <a:pt x="2706" y="6234"/>
                </a:lnTo>
                <a:lnTo>
                  <a:pt x="2706" y="6234"/>
                </a:lnTo>
                <a:lnTo>
                  <a:pt x="2706" y="6262"/>
                </a:lnTo>
                <a:lnTo>
                  <a:pt x="2712" y="6287"/>
                </a:lnTo>
                <a:lnTo>
                  <a:pt x="2718" y="6312"/>
                </a:lnTo>
                <a:lnTo>
                  <a:pt x="2726" y="6338"/>
                </a:lnTo>
                <a:lnTo>
                  <a:pt x="2737" y="6360"/>
                </a:lnTo>
                <a:lnTo>
                  <a:pt x="2752" y="6383"/>
                </a:lnTo>
                <a:lnTo>
                  <a:pt x="2766" y="6402"/>
                </a:lnTo>
                <a:lnTo>
                  <a:pt x="2783" y="6422"/>
                </a:lnTo>
                <a:lnTo>
                  <a:pt x="2802" y="6439"/>
                </a:lnTo>
                <a:lnTo>
                  <a:pt x="2822" y="6453"/>
                </a:lnTo>
                <a:lnTo>
                  <a:pt x="2844" y="6467"/>
                </a:lnTo>
                <a:lnTo>
                  <a:pt x="2867" y="6478"/>
                </a:lnTo>
                <a:lnTo>
                  <a:pt x="2892" y="6487"/>
                </a:lnTo>
                <a:lnTo>
                  <a:pt x="2917" y="6492"/>
                </a:lnTo>
                <a:lnTo>
                  <a:pt x="2943" y="6498"/>
                </a:lnTo>
                <a:lnTo>
                  <a:pt x="2971" y="6498"/>
                </a:lnTo>
                <a:lnTo>
                  <a:pt x="3525" y="6498"/>
                </a:lnTo>
                <a:lnTo>
                  <a:pt x="3525" y="6498"/>
                </a:lnTo>
                <a:lnTo>
                  <a:pt x="3550" y="6498"/>
                </a:lnTo>
                <a:lnTo>
                  <a:pt x="3575" y="6492"/>
                </a:lnTo>
                <a:lnTo>
                  <a:pt x="3603" y="6487"/>
                </a:lnTo>
                <a:lnTo>
                  <a:pt x="3626" y="6478"/>
                </a:lnTo>
                <a:lnTo>
                  <a:pt x="3649" y="6467"/>
                </a:lnTo>
                <a:lnTo>
                  <a:pt x="3671" y="6453"/>
                </a:lnTo>
                <a:lnTo>
                  <a:pt x="3691" y="6439"/>
                </a:lnTo>
                <a:lnTo>
                  <a:pt x="3711" y="6422"/>
                </a:lnTo>
                <a:lnTo>
                  <a:pt x="3727" y="6402"/>
                </a:lnTo>
                <a:lnTo>
                  <a:pt x="3744" y="6383"/>
                </a:lnTo>
                <a:lnTo>
                  <a:pt x="3756" y="6360"/>
                </a:lnTo>
                <a:lnTo>
                  <a:pt x="3767" y="6338"/>
                </a:lnTo>
                <a:lnTo>
                  <a:pt x="3778" y="6312"/>
                </a:lnTo>
                <a:lnTo>
                  <a:pt x="3784" y="6287"/>
                </a:lnTo>
                <a:lnTo>
                  <a:pt x="3786" y="6262"/>
                </a:lnTo>
                <a:lnTo>
                  <a:pt x="3789" y="6234"/>
                </a:lnTo>
                <a:lnTo>
                  <a:pt x="3789" y="5908"/>
                </a:lnTo>
                <a:lnTo>
                  <a:pt x="3789" y="5908"/>
                </a:lnTo>
                <a:lnTo>
                  <a:pt x="3789" y="5882"/>
                </a:lnTo>
                <a:lnTo>
                  <a:pt x="3795" y="5854"/>
                </a:lnTo>
                <a:lnTo>
                  <a:pt x="3800" y="5826"/>
                </a:lnTo>
                <a:lnTo>
                  <a:pt x="3809" y="5798"/>
                </a:lnTo>
                <a:lnTo>
                  <a:pt x="3820" y="5772"/>
                </a:lnTo>
                <a:lnTo>
                  <a:pt x="3831" y="5747"/>
                </a:lnTo>
                <a:lnTo>
                  <a:pt x="3845" y="5722"/>
                </a:lnTo>
                <a:lnTo>
                  <a:pt x="3862" y="5697"/>
                </a:lnTo>
                <a:lnTo>
                  <a:pt x="3882" y="5674"/>
                </a:lnTo>
                <a:lnTo>
                  <a:pt x="3902" y="5652"/>
                </a:lnTo>
                <a:lnTo>
                  <a:pt x="3921" y="5632"/>
                </a:lnTo>
                <a:lnTo>
                  <a:pt x="3944" y="5615"/>
                </a:lnTo>
                <a:lnTo>
                  <a:pt x="3966" y="5598"/>
                </a:lnTo>
                <a:lnTo>
                  <a:pt x="3992" y="5584"/>
                </a:lnTo>
                <a:lnTo>
                  <a:pt x="4017" y="5573"/>
                </a:lnTo>
                <a:lnTo>
                  <a:pt x="4042" y="5562"/>
                </a:lnTo>
                <a:lnTo>
                  <a:pt x="4321" y="5446"/>
                </a:lnTo>
                <a:lnTo>
                  <a:pt x="4321" y="5446"/>
                </a:lnTo>
                <a:lnTo>
                  <a:pt x="4346" y="5435"/>
                </a:lnTo>
                <a:lnTo>
                  <a:pt x="4371" y="5427"/>
                </a:lnTo>
                <a:lnTo>
                  <a:pt x="4399" y="5421"/>
                </a:lnTo>
                <a:lnTo>
                  <a:pt x="4428" y="5415"/>
                </a:lnTo>
                <a:lnTo>
                  <a:pt x="4456" y="5413"/>
                </a:lnTo>
                <a:lnTo>
                  <a:pt x="4484" y="5413"/>
                </a:lnTo>
                <a:lnTo>
                  <a:pt x="4515" y="5413"/>
                </a:lnTo>
                <a:lnTo>
                  <a:pt x="4543" y="5415"/>
                </a:lnTo>
                <a:lnTo>
                  <a:pt x="4571" y="5421"/>
                </a:lnTo>
                <a:lnTo>
                  <a:pt x="4599" y="5429"/>
                </a:lnTo>
                <a:lnTo>
                  <a:pt x="4627" y="5438"/>
                </a:lnTo>
                <a:lnTo>
                  <a:pt x="4653" y="5449"/>
                </a:lnTo>
                <a:lnTo>
                  <a:pt x="4678" y="5463"/>
                </a:lnTo>
                <a:lnTo>
                  <a:pt x="4700" y="5477"/>
                </a:lnTo>
                <a:lnTo>
                  <a:pt x="4723" y="5494"/>
                </a:lnTo>
                <a:lnTo>
                  <a:pt x="4745" y="5514"/>
                </a:lnTo>
                <a:lnTo>
                  <a:pt x="4973" y="5742"/>
                </a:lnTo>
                <a:lnTo>
                  <a:pt x="4973" y="5742"/>
                </a:lnTo>
                <a:lnTo>
                  <a:pt x="4996" y="5761"/>
                </a:lnTo>
                <a:lnTo>
                  <a:pt x="5015" y="5775"/>
                </a:lnTo>
                <a:lnTo>
                  <a:pt x="5038" y="5789"/>
                </a:lnTo>
                <a:lnTo>
                  <a:pt x="5063" y="5801"/>
                </a:lnTo>
                <a:lnTo>
                  <a:pt x="5085" y="5809"/>
                </a:lnTo>
                <a:lnTo>
                  <a:pt x="5111" y="5815"/>
                </a:lnTo>
                <a:lnTo>
                  <a:pt x="5136" y="5817"/>
                </a:lnTo>
                <a:lnTo>
                  <a:pt x="5161" y="5820"/>
                </a:lnTo>
                <a:lnTo>
                  <a:pt x="5187" y="5817"/>
                </a:lnTo>
                <a:lnTo>
                  <a:pt x="5212" y="5815"/>
                </a:lnTo>
                <a:lnTo>
                  <a:pt x="5238" y="5809"/>
                </a:lnTo>
                <a:lnTo>
                  <a:pt x="5263" y="5801"/>
                </a:lnTo>
                <a:lnTo>
                  <a:pt x="5285" y="5789"/>
                </a:lnTo>
                <a:lnTo>
                  <a:pt x="5308" y="5775"/>
                </a:lnTo>
                <a:lnTo>
                  <a:pt x="5330" y="5761"/>
                </a:lnTo>
                <a:lnTo>
                  <a:pt x="5350" y="5742"/>
                </a:lnTo>
                <a:lnTo>
                  <a:pt x="5741" y="5351"/>
                </a:lnTo>
                <a:lnTo>
                  <a:pt x="5741" y="5351"/>
                </a:lnTo>
                <a:lnTo>
                  <a:pt x="5757" y="5331"/>
                </a:lnTo>
                <a:lnTo>
                  <a:pt x="5774" y="5311"/>
                </a:lnTo>
                <a:lnTo>
                  <a:pt x="5788" y="5289"/>
                </a:lnTo>
                <a:lnTo>
                  <a:pt x="5797" y="5263"/>
                </a:lnTo>
                <a:lnTo>
                  <a:pt x="5805" y="5241"/>
                </a:lnTo>
                <a:lnTo>
                  <a:pt x="5814" y="5216"/>
                </a:lnTo>
                <a:lnTo>
                  <a:pt x="5817" y="5190"/>
                </a:lnTo>
                <a:lnTo>
                  <a:pt x="5817" y="5165"/>
                </a:lnTo>
                <a:lnTo>
                  <a:pt x="5817" y="5140"/>
                </a:lnTo>
                <a:lnTo>
                  <a:pt x="5814" y="5115"/>
                </a:lnTo>
                <a:lnTo>
                  <a:pt x="5805" y="5089"/>
                </a:lnTo>
                <a:lnTo>
                  <a:pt x="5797" y="5064"/>
                </a:lnTo>
                <a:lnTo>
                  <a:pt x="5788" y="5042"/>
                </a:lnTo>
                <a:lnTo>
                  <a:pt x="5774" y="5019"/>
                </a:lnTo>
                <a:lnTo>
                  <a:pt x="5757" y="4996"/>
                </a:lnTo>
                <a:lnTo>
                  <a:pt x="5741" y="4977"/>
                </a:lnTo>
                <a:lnTo>
                  <a:pt x="5510" y="4746"/>
                </a:lnTo>
                <a:lnTo>
                  <a:pt x="5510" y="4746"/>
                </a:lnTo>
                <a:lnTo>
                  <a:pt x="5490" y="4727"/>
                </a:lnTo>
                <a:lnTo>
                  <a:pt x="5473" y="4704"/>
                </a:lnTo>
                <a:lnTo>
                  <a:pt x="5459" y="4681"/>
                </a:lnTo>
                <a:lnTo>
                  <a:pt x="5445" y="4656"/>
                </a:lnTo>
                <a:lnTo>
                  <a:pt x="5434" y="4628"/>
                </a:lnTo>
                <a:lnTo>
                  <a:pt x="5426" y="4603"/>
                </a:lnTo>
                <a:lnTo>
                  <a:pt x="5420" y="4575"/>
                </a:lnTo>
                <a:lnTo>
                  <a:pt x="5414" y="4546"/>
                </a:lnTo>
                <a:lnTo>
                  <a:pt x="5409" y="4516"/>
                </a:lnTo>
                <a:lnTo>
                  <a:pt x="5409" y="4488"/>
                </a:lnTo>
                <a:lnTo>
                  <a:pt x="5409" y="4459"/>
                </a:lnTo>
                <a:lnTo>
                  <a:pt x="5412" y="4431"/>
                </a:lnTo>
                <a:lnTo>
                  <a:pt x="5417" y="4403"/>
                </a:lnTo>
                <a:lnTo>
                  <a:pt x="5423" y="4375"/>
                </a:lnTo>
                <a:lnTo>
                  <a:pt x="5434" y="4350"/>
                </a:lnTo>
                <a:lnTo>
                  <a:pt x="5445" y="4324"/>
                </a:lnTo>
                <a:lnTo>
                  <a:pt x="5561" y="4043"/>
                </a:lnTo>
                <a:lnTo>
                  <a:pt x="5561" y="4043"/>
                </a:lnTo>
                <a:lnTo>
                  <a:pt x="5569" y="4018"/>
                </a:lnTo>
                <a:lnTo>
                  <a:pt x="5581" y="3992"/>
                </a:lnTo>
                <a:lnTo>
                  <a:pt x="5595" y="3970"/>
                </a:lnTo>
                <a:lnTo>
                  <a:pt x="5611" y="3945"/>
                </a:lnTo>
                <a:lnTo>
                  <a:pt x="5631" y="3925"/>
                </a:lnTo>
                <a:lnTo>
                  <a:pt x="5651" y="3903"/>
                </a:lnTo>
                <a:lnTo>
                  <a:pt x="5673" y="3883"/>
                </a:lnTo>
                <a:lnTo>
                  <a:pt x="5696" y="3866"/>
                </a:lnTo>
                <a:lnTo>
                  <a:pt x="5718" y="3849"/>
                </a:lnTo>
                <a:lnTo>
                  <a:pt x="5743" y="3835"/>
                </a:lnTo>
                <a:lnTo>
                  <a:pt x="5769" y="3821"/>
                </a:lnTo>
                <a:lnTo>
                  <a:pt x="5797" y="3813"/>
                </a:lnTo>
                <a:lnTo>
                  <a:pt x="5822" y="3804"/>
                </a:lnTo>
                <a:lnTo>
                  <a:pt x="5851" y="3796"/>
                </a:lnTo>
                <a:lnTo>
                  <a:pt x="5879" y="3793"/>
                </a:lnTo>
                <a:lnTo>
                  <a:pt x="5907" y="3790"/>
                </a:lnTo>
                <a:lnTo>
                  <a:pt x="6230" y="3790"/>
                </a:lnTo>
                <a:lnTo>
                  <a:pt x="6230" y="3790"/>
                </a:lnTo>
                <a:lnTo>
                  <a:pt x="6258" y="3790"/>
                </a:lnTo>
                <a:lnTo>
                  <a:pt x="6283" y="3787"/>
                </a:lnTo>
                <a:lnTo>
                  <a:pt x="6309" y="3779"/>
                </a:lnTo>
                <a:lnTo>
                  <a:pt x="6334" y="3770"/>
                </a:lnTo>
                <a:lnTo>
                  <a:pt x="6356" y="3759"/>
                </a:lnTo>
                <a:lnTo>
                  <a:pt x="6379" y="3745"/>
                </a:lnTo>
                <a:lnTo>
                  <a:pt x="6399" y="3731"/>
                </a:lnTo>
                <a:lnTo>
                  <a:pt x="6418" y="3714"/>
                </a:lnTo>
                <a:lnTo>
                  <a:pt x="6435" y="3694"/>
                </a:lnTo>
                <a:lnTo>
                  <a:pt x="6452" y="3675"/>
                </a:lnTo>
                <a:lnTo>
                  <a:pt x="6464" y="3652"/>
                </a:lnTo>
                <a:lnTo>
                  <a:pt x="6475" y="3630"/>
                </a:lnTo>
                <a:lnTo>
                  <a:pt x="6483" y="3605"/>
                </a:lnTo>
                <a:lnTo>
                  <a:pt x="6492" y="3579"/>
                </a:lnTo>
                <a:lnTo>
                  <a:pt x="6494" y="3554"/>
                </a:lnTo>
                <a:lnTo>
                  <a:pt x="6497" y="3526"/>
                </a:lnTo>
                <a:lnTo>
                  <a:pt x="6497" y="2975"/>
                </a:lnTo>
                <a:lnTo>
                  <a:pt x="6497" y="2975"/>
                </a:lnTo>
                <a:lnTo>
                  <a:pt x="6494" y="2947"/>
                </a:lnTo>
                <a:lnTo>
                  <a:pt x="6492" y="2921"/>
                </a:lnTo>
                <a:lnTo>
                  <a:pt x="6483" y="2896"/>
                </a:lnTo>
                <a:lnTo>
                  <a:pt x="6475" y="2871"/>
                </a:lnTo>
                <a:lnTo>
                  <a:pt x="6464" y="2848"/>
                </a:lnTo>
                <a:lnTo>
                  <a:pt x="6452" y="2825"/>
                </a:lnTo>
                <a:lnTo>
                  <a:pt x="6435" y="2806"/>
                </a:lnTo>
                <a:lnTo>
                  <a:pt x="6418" y="2786"/>
                </a:lnTo>
                <a:lnTo>
                  <a:pt x="6399" y="2769"/>
                </a:lnTo>
                <a:lnTo>
                  <a:pt x="6379" y="2755"/>
                </a:lnTo>
                <a:lnTo>
                  <a:pt x="6356" y="2741"/>
                </a:lnTo>
                <a:lnTo>
                  <a:pt x="6334" y="2730"/>
                </a:lnTo>
                <a:lnTo>
                  <a:pt x="6309" y="2722"/>
                </a:lnTo>
                <a:lnTo>
                  <a:pt x="6283" y="2713"/>
                </a:lnTo>
                <a:lnTo>
                  <a:pt x="6258" y="2710"/>
                </a:lnTo>
                <a:lnTo>
                  <a:pt x="6230" y="2707"/>
                </a:lnTo>
                <a:close/>
                <a:moveTo>
                  <a:pt x="3246" y="4845"/>
                </a:moveTo>
                <a:lnTo>
                  <a:pt x="3246" y="4845"/>
                </a:lnTo>
                <a:lnTo>
                  <a:pt x="3165" y="4842"/>
                </a:lnTo>
                <a:lnTo>
                  <a:pt x="3083" y="4836"/>
                </a:lnTo>
                <a:lnTo>
                  <a:pt x="3004" y="4825"/>
                </a:lnTo>
                <a:lnTo>
                  <a:pt x="2926" y="4811"/>
                </a:lnTo>
                <a:lnTo>
                  <a:pt x="2850" y="4794"/>
                </a:lnTo>
                <a:lnTo>
                  <a:pt x="2774" y="4774"/>
                </a:lnTo>
                <a:lnTo>
                  <a:pt x="2698" y="4749"/>
                </a:lnTo>
                <a:lnTo>
                  <a:pt x="2628" y="4718"/>
                </a:lnTo>
                <a:lnTo>
                  <a:pt x="2555" y="4687"/>
                </a:lnTo>
                <a:lnTo>
                  <a:pt x="2487" y="4653"/>
                </a:lnTo>
                <a:lnTo>
                  <a:pt x="2420" y="4614"/>
                </a:lnTo>
                <a:lnTo>
                  <a:pt x="2355" y="4572"/>
                </a:lnTo>
                <a:lnTo>
                  <a:pt x="2293" y="4527"/>
                </a:lnTo>
                <a:lnTo>
                  <a:pt x="2235" y="4482"/>
                </a:lnTo>
                <a:lnTo>
                  <a:pt x="2176" y="4431"/>
                </a:lnTo>
                <a:lnTo>
                  <a:pt x="2120" y="4378"/>
                </a:lnTo>
                <a:lnTo>
                  <a:pt x="2069" y="4321"/>
                </a:lnTo>
                <a:lnTo>
                  <a:pt x="2019" y="4265"/>
                </a:lnTo>
                <a:lnTo>
                  <a:pt x="1971" y="4203"/>
                </a:lnTo>
                <a:lnTo>
                  <a:pt x="1926" y="4142"/>
                </a:lnTo>
                <a:lnTo>
                  <a:pt x="1884" y="4077"/>
                </a:lnTo>
                <a:lnTo>
                  <a:pt x="1847" y="4009"/>
                </a:lnTo>
                <a:lnTo>
                  <a:pt x="1810" y="3942"/>
                </a:lnTo>
                <a:lnTo>
                  <a:pt x="1779" y="3872"/>
                </a:lnTo>
                <a:lnTo>
                  <a:pt x="1751" y="3799"/>
                </a:lnTo>
                <a:lnTo>
                  <a:pt x="1726" y="3725"/>
                </a:lnTo>
                <a:lnTo>
                  <a:pt x="1704" y="3649"/>
                </a:lnTo>
                <a:lnTo>
                  <a:pt x="1687" y="3571"/>
                </a:lnTo>
                <a:lnTo>
                  <a:pt x="1673" y="3492"/>
                </a:lnTo>
                <a:lnTo>
                  <a:pt x="1662" y="3413"/>
                </a:lnTo>
                <a:lnTo>
                  <a:pt x="1656" y="3332"/>
                </a:lnTo>
                <a:lnTo>
                  <a:pt x="1653" y="3250"/>
                </a:lnTo>
                <a:lnTo>
                  <a:pt x="1653" y="3250"/>
                </a:lnTo>
                <a:lnTo>
                  <a:pt x="1656" y="3169"/>
                </a:lnTo>
                <a:lnTo>
                  <a:pt x="1662" y="3087"/>
                </a:lnTo>
                <a:lnTo>
                  <a:pt x="1673" y="3008"/>
                </a:lnTo>
                <a:lnTo>
                  <a:pt x="1687" y="2930"/>
                </a:lnTo>
                <a:lnTo>
                  <a:pt x="1704" y="2851"/>
                </a:lnTo>
                <a:lnTo>
                  <a:pt x="1726" y="2775"/>
                </a:lnTo>
                <a:lnTo>
                  <a:pt x="1751" y="2702"/>
                </a:lnTo>
                <a:lnTo>
                  <a:pt x="1779" y="2629"/>
                </a:lnTo>
                <a:lnTo>
                  <a:pt x="1810" y="2558"/>
                </a:lnTo>
                <a:lnTo>
                  <a:pt x="1847" y="2491"/>
                </a:lnTo>
                <a:lnTo>
                  <a:pt x="1884" y="2423"/>
                </a:lnTo>
                <a:lnTo>
                  <a:pt x="1926" y="2359"/>
                </a:lnTo>
                <a:lnTo>
                  <a:pt x="1971" y="2297"/>
                </a:lnTo>
                <a:lnTo>
                  <a:pt x="2019" y="2235"/>
                </a:lnTo>
                <a:lnTo>
                  <a:pt x="2069" y="2179"/>
                </a:lnTo>
                <a:lnTo>
                  <a:pt x="2120" y="2123"/>
                </a:lnTo>
                <a:lnTo>
                  <a:pt x="2176" y="2069"/>
                </a:lnTo>
                <a:lnTo>
                  <a:pt x="2235" y="2019"/>
                </a:lnTo>
                <a:lnTo>
                  <a:pt x="2293" y="1971"/>
                </a:lnTo>
                <a:lnTo>
                  <a:pt x="2355" y="1928"/>
                </a:lnTo>
                <a:lnTo>
                  <a:pt x="2420" y="1886"/>
                </a:lnTo>
                <a:lnTo>
                  <a:pt x="2487" y="1847"/>
                </a:lnTo>
                <a:lnTo>
                  <a:pt x="2555" y="1813"/>
                </a:lnTo>
                <a:lnTo>
                  <a:pt x="2628" y="1780"/>
                </a:lnTo>
                <a:lnTo>
                  <a:pt x="2698" y="1751"/>
                </a:lnTo>
                <a:lnTo>
                  <a:pt x="2774" y="1726"/>
                </a:lnTo>
                <a:lnTo>
                  <a:pt x="2850" y="1707"/>
                </a:lnTo>
                <a:lnTo>
                  <a:pt x="2926" y="1687"/>
                </a:lnTo>
                <a:lnTo>
                  <a:pt x="3004" y="1673"/>
                </a:lnTo>
                <a:lnTo>
                  <a:pt x="3083" y="1664"/>
                </a:lnTo>
                <a:lnTo>
                  <a:pt x="3165" y="1659"/>
                </a:lnTo>
                <a:lnTo>
                  <a:pt x="3246" y="1656"/>
                </a:lnTo>
                <a:lnTo>
                  <a:pt x="3246" y="1656"/>
                </a:lnTo>
                <a:lnTo>
                  <a:pt x="3328" y="1659"/>
                </a:lnTo>
                <a:lnTo>
                  <a:pt x="3410" y="1664"/>
                </a:lnTo>
                <a:lnTo>
                  <a:pt x="3491" y="1673"/>
                </a:lnTo>
                <a:lnTo>
                  <a:pt x="3570" y="1687"/>
                </a:lnTo>
                <a:lnTo>
                  <a:pt x="3646" y="1707"/>
                </a:lnTo>
                <a:lnTo>
                  <a:pt x="3722" y="1726"/>
                </a:lnTo>
                <a:lnTo>
                  <a:pt x="3795" y="1751"/>
                </a:lnTo>
                <a:lnTo>
                  <a:pt x="3868" y="1780"/>
                </a:lnTo>
                <a:lnTo>
                  <a:pt x="3938" y="1813"/>
                </a:lnTo>
                <a:lnTo>
                  <a:pt x="4009" y="1847"/>
                </a:lnTo>
                <a:lnTo>
                  <a:pt x="4073" y="1886"/>
                </a:lnTo>
                <a:lnTo>
                  <a:pt x="4138" y="1928"/>
                </a:lnTo>
                <a:lnTo>
                  <a:pt x="4202" y="1971"/>
                </a:lnTo>
                <a:lnTo>
                  <a:pt x="4262" y="2019"/>
                </a:lnTo>
                <a:lnTo>
                  <a:pt x="4321" y="2069"/>
                </a:lnTo>
                <a:lnTo>
                  <a:pt x="4374" y="2123"/>
                </a:lnTo>
                <a:lnTo>
                  <a:pt x="4428" y="2179"/>
                </a:lnTo>
                <a:lnTo>
                  <a:pt x="4478" y="2235"/>
                </a:lnTo>
                <a:lnTo>
                  <a:pt x="4526" y="2297"/>
                </a:lnTo>
                <a:lnTo>
                  <a:pt x="4571" y="2359"/>
                </a:lnTo>
                <a:lnTo>
                  <a:pt x="4610" y="2423"/>
                </a:lnTo>
                <a:lnTo>
                  <a:pt x="4650" y="2491"/>
                </a:lnTo>
                <a:lnTo>
                  <a:pt x="4683" y="2558"/>
                </a:lnTo>
                <a:lnTo>
                  <a:pt x="4717" y="2629"/>
                </a:lnTo>
                <a:lnTo>
                  <a:pt x="4745" y="2702"/>
                </a:lnTo>
                <a:lnTo>
                  <a:pt x="4771" y="2775"/>
                </a:lnTo>
                <a:lnTo>
                  <a:pt x="4793" y="2851"/>
                </a:lnTo>
                <a:lnTo>
                  <a:pt x="4810" y="2930"/>
                </a:lnTo>
                <a:lnTo>
                  <a:pt x="4824" y="3008"/>
                </a:lnTo>
                <a:lnTo>
                  <a:pt x="4832" y="3087"/>
                </a:lnTo>
                <a:lnTo>
                  <a:pt x="4841" y="3169"/>
                </a:lnTo>
                <a:lnTo>
                  <a:pt x="4841" y="3250"/>
                </a:lnTo>
                <a:lnTo>
                  <a:pt x="4841" y="3250"/>
                </a:lnTo>
                <a:lnTo>
                  <a:pt x="4841" y="3332"/>
                </a:lnTo>
                <a:lnTo>
                  <a:pt x="4832" y="3413"/>
                </a:lnTo>
                <a:lnTo>
                  <a:pt x="4824" y="3492"/>
                </a:lnTo>
                <a:lnTo>
                  <a:pt x="4810" y="3571"/>
                </a:lnTo>
                <a:lnTo>
                  <a:pt x="4793" y="3649"/>
                </a:lnTo>
                <a:lnTo>
                  <a:pt x="4771" y="3725"/>
                </a:lnTo>
                <a:lnTo>
                  <a:pt x="4745" y="3799"/>
                </a:lnTo>
                <a:lnTo>
                  <a:pt x="4717" y="3872"/>
                </a:lnTo>
                <a:lnTo>
                  <a:pt x="4683" y="3942"/>
                </a:lnTo>
                <a:lnTo>
                  <a:pt x="4650" y="4009"/>
                </a:lnTo>
                <a:lnTo>
                  <a:pt x="4610" y="4077"/>
                </a:lnTo>
                <a:lnTo>
                  <a:pt x="4571" y="4142"/>
                </a:lnTo>
                <a:lnTo>
                  <a:pt x="4526" y="4203"/>
                </a:lnTo>
                <a:lnTo>
                  <a:pt x="4478" y="4265"/>
                </a:lnTo>
                <a:lnTo>
                  <a:pt x="4428" y="4321"/>
                </a:lnTo>
                <a:lnTo>
                  <a:pt x="4374" y="4378"/>
                </a:lnTo>
                <a:lnTo>
                  <a:pt x="4321" y="4431"/>
                </a:lnTo>
                <a:lnTo>
                  <a:pt x="4262" y="4482"/>
                </a:lnTo>
                <a:lnTo>
                  <a:pt x="4202" y="4527"/>
                </a:lnTo>
                <a:lnTo>
                  <a:pt x="4138" y="4572"/>
                </a:lnTo>
                <a:lnTo>
                  <a:pt x="4073" y="4614"/>
                </a:lnTo>
                <a:lnTo>
                  <a:pt x="4009" y="4653"/>
                </a:lnTo>
                <a:lnTo>
                  <a:pt x="3938" y="4687"/>
                </a:lnTo>
                <a:lnTo>
                  <a:pt x="3868" y="4718"/>
                </a:lnTo>
                <a:lnTo>
                  <a:pt x="3795" y="4749"/>
                </a:lnTo>
                <a:lnTo>
                  <a:pt x="3722" y="4774"/>
                </a:lnTo>
                <a:lnTo>
                  <a:pt x="3646" y="4794"/>
                </a:lnTo>
                <a:lnTo>
                  <a:pt x="3570" y="4811"/>
                </a:lnTo>
                <a:lnTo>
                  <a:pt x="3491" y="4825"/>
                </a:lnTo>
                <a:lnTo>
                  <a:pt x="3410" y="4836"/>
                </a:lnTo>
                <a:lnTo>
                  <a:pt x="3328" y="4842"/>
                </a:lnTo>
                <a:lnTo>
                  <a:pt x="3246" y="4845"/>
                </a:lnTo>
                <a:close/>
              </a:path>
            </a:pathLst>
          </a:custGeom>
          <a:solidFill>
            <a:srgbClr val="C4BAA1"/>
          </a:solidFill>
          <a:ln>
            <a:solidFill>
              <a:srgbClr val="C4BAA1"/>
            </a:solidFill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A83EE2B-1609-42F0-BA6F-D2EB788C35B9}"/>
              </a:ext>
            </a:extLst>
          </p:cNvPr>
          <p:cNvSpPr txBox="1">
            <a:spLocks/>
          </p:cNvSpPr>
          <p:nvPr/>
        </p:nvSpPr>
        <p:spPr>
          <a:xfrm>
            <a:off x="18820005" y="5128162"/>
            <a:ext cx="1933919" cy="1452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H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igh accuracy</a:t>
            </a:r>
          </a:p>
          <a:p>
            <a:pPr>
              <a:lnSpc>
                <a:spcPct val="130000"/>
              </a:lnSpc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Easy debugging and adjusting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BF9424E-60EA-4B48-B3F9-3D9C7DB04B4E}"/>
              </a:ext>
            </a:extLst>
          </p:cNvPr>
          <p:cNvSpPr txBox="1">
            <a:spLocks/>
          </p:cNvSpPr>
          <p:nvPr/>
        </p:nvSpPr>
        <p:spPr>
          <a:xfrm>
            <a:off x="18819593" y="4675753"/>
            <a:ext cx="2841273" cy="38211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HIGH PERTINENCY</a:t>
            </a:r>
            <a:endParaRPr lang="en-AU" sz="2800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35" name="Oval 39">
            <a:extLst>
              <a:ext uri="{FF2B5EF4-FFF2-40B4-BE49-F238E27FC236}">
                <a16:creationId xmlns:a16="http://schemas.microsoft.com/office/drawing/2014/main" id="{B88ABA7F-17C6-4EAB-B305-FCB9228C7B5C}"/>
              </a:ext>
            </a:extLst>
          </p:cNvPr>
          <p:cNvSpPr>
            <a:spLocks noChangeAspect="1"/>
          </p:cNvSpPr>
          <p:nvPr/>
        </p:nvSpPr>
        <p:spPr>
          <a:xfrm>
            <a:off x="18891278" y="3957639"/>
            <a:ext cx="501811" cy="501811"/>
          </a:xfrm>
          <a:prstGeom prst="ellipse">
            <a:avLst/>
          </a:prstGeom>
          <a:solidFill>
            <a:srgbClr val="C4BAA1"/>
          </a:solidFill>
          <a:ln>
            <a:solidFill>
              <a:srgbClr val="C4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27AF6354-83FF-43A5-9993-62DA7DF5F176}"/>
              </a:ext>
            </a:extLst>
          </p:cNvPr>
          <p:cNvSpPr txBox="1">
            <a:spLocks/>
          </p:cNvSpPr>
          <p:nvPr/>
        </p:nvSpPr>
        <p:spPr>
          <a:xfrm>
            <a:off x="18819593" y="2779308"/>
            <a:ext cx="2135460" cy="866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Up to 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3 times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faster for certain task</a:t>
            </a:r>
          </a:p>
        </p:txBody>
      </p:sp>
      <p:sp>
        <p:nvSpPr>
          <p:cNvPr id="44" name="Text Placeholder 33">
            <a:extLst>
              <a:ext uri="{FF2B5EF4-FFF2-40B4-BE49-F238E27FC236}">
                <a16:creationId xmlns:a16="http://schemas.microsoft.com/office/drawing/2014/main" id="{72CC4642-0E78-4407-A86C-5FE79F4934E2}"/>
              </a:ext>
            </a:extLst>
          </p:cNvPr>
          <p:cNvSpPr txBox="1">
            <a:spLocks/>
          </p:cNvSpPr>
          <p:nvPr/>
        </p:nvSpPr>
        <p:spPr>
          <a:xfrm>
            <a:off x="18819593" y="2281907"/>
            <a:ext cx="1285170" cy="41998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FASTER</a:t>
            </a:r>
            <a:endParaRPr lang="en-AU" sz="2800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45" name="Oval 47">
            <a:extLst>
              <a:ext uri="{FF2B5EF4-FFF2-40B4-BE49-F238E27FC236}">
                <a16:creationId xmlns:a16="http://schemas.microsoft.com/office/drawing/2014/main" id="{9DE10E45-A8F8-4968-9D0B-8B6EC819A79C}"/>
              </a:ext>
            </a:extLst>
          </p:cNvPr>
          <p:cNvSpPr>
            <a:spLocks noChangeAspect="1"/>
          </p:cNvSpPr>
          <p:nvPr/>
        </p:nvSpPr>
        <p:spPr>
          <a:xfrm>
            <a:off x="17837178" y="1747839"/>
            <a:ext cx="501811" cy="5018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Freeform 48">
            <a:extLst>
              <a:ext uri="{FF2B5EF4-FFF2-40B4-BE49-F238E27FC236}">
                <a16:creationId xmlns:a16="http://schemas.microsoft.com/office/drawing/2014/main" id="{C6B0CA9D-4676-4FF8-8B7C-44714B575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8282" y="1854645"/>
            <a:ext cx="211508" cy="283560"/>
          </a:xfrm>
          <a:custGeom>
            <a:avLst/>
            <a:gdLst>
              <a:gd name="T0" fmla="*/ 250 w 402"/>
              <a:gd name="T1" fmla="*/ 361 h 537"/>
              <a:gd name="T2" fmla="*/ 250 w 402"/>
              <a:gd name="T3" fmla="*/ 361 h 537"/>
              <a:gd name="T4" fmla="*/ 250 w 402"/>
              <a:gd name="T5" fmla="*/ 361 h 537"/>
              <a:gd name="T6" fmla="*/ 250 w 402"/>
              <a:gd name="T7" fmla="*/ 402 h 537"/>
              <a:gd name="T8" fmla="*/ 151 w 402"/>
              <a:gd name="T9" fmla="*/ 402 h 537"/>
              <a:gd name="T10" fmla="*/ 151 w 402"/>
              <a:gd name="T11" fmla="*/ 361 h 537"/>
              <a:gd name="T12" fmla="*/ 151 w 402"/>
              <a:gd name="T13" fmla="*/ 361 h 537"/>
              <a:gd name="T14" fmla="*/ 33 w 402"/>
              <a:gd name="T15" fmla="*/ 201 h 537"/>
              <a:gd name="T16" fmla="*/ 200 w 402"/>
              <a:gd name="T17" fmla="*/ 34 h 537"/>
              <a:gd name="T18" fmla="*/ 368 w 402"/>
              <a:gd name="T19" fmla="*/ 201 h 537"/>
              <a:gd name="T20" fmla="*/ 250 w 402"/>
              <a:gd name="T21" fmla="*/ 361 h 537"/>
              <a:gd name="T22" fmla="*/ 250 w 402"/>
              <a:gd name="T23" fmla="*/ 486 h 537"/>
              <a:gd name="T24" fmla="*/ 250 w 402"/>
              <a:gd name="T25" fmla="*/ 486 h 537"/>
              <a:gd name="T26" fmla="*/ 250 w 402"/>
              <a:gd name="T27" fmla="*/ 486 h 537"/>
              <a:gd name="T28" fmla="*/ 250 w 402"/>
              <a:gd name="T29" fmla="*/ 486 h 537"/>
              <a:gd name="T30" fmla="*/ 234 w 402"/>
              <a:gd name="T31" fmla="*/ 503 h 537"/>
              <a:gd name="T32" fmla="*/ 234 w 402"/>
              <a:gd name="T33" fmla="*/ 503 h 537"/>
              <a:gd name="T34" fmla="*/ 167 w 402"/>
              <a:gd name="T35" fmla="*/ 503 h 537"/>
              <a:gd name="T36" fmla="*/ 167 w 402"/>
              <a:gd name="T37" fmla="*/ 503 h 537"/>
              <a:gd name="T38" fmla="*/ 151 w 402"/>
              <a:gd name="T39" fmla="*/ 486 h 537"/>
              <a:gd name="T40" fmla="*/ 151 w 402"/>
              <a:gd name="T41" fmla="*/ 486 h 537"/>
              <a:gd name="T42" fmla="*/ 151 w 402"/>
              <a:gd name="T43" fmla="*/ 452 h 537"/>
              <a:gd name="T44" fmla="*/ 151 w 402"/>
              <a:gd name="T45" fmla="*/ 452 h 537"/>
              <a:gd name="T46" fmla="*/ 167 w 402"/>
              <a:gd name="T47" fmla="*/ 436 h 537"/>
              <a:gd name="T48" fmla="*/ 167 w 402"/>
              <a:gd name="T49" fmla="*/ 436 h 537"/>
              <a:gd name="T50" fmla="*/ 234 w 402"/>
              <a:gd name="T51" fmla="*/ 436 h 537"/>
              <a:gd name="T52" fmla="*/ 234 w 402"/>
              <a:gd name="T53" fmla="*/ 436 h 537"/>
              <a:gd name="T54" fmla="*/ 250 w 402"/>
              <a:gd name="T55" fmla="*/ 452 h 537"/>
              <a:gd name="T56" fmla="*/ 250 w 402"/>
              <a:gd name="T57" fmla="*/ 452 h 537"/>
              <a:gd name="T58" fmla="*/ 250 w 402"/>
              <a:gd name="T59" fmla="*/ 486 h 537"/>
              <a:gd name="T60" fmla="*/ 200 w 402"/>
              <a:gd name="T61" fmla="*/ 0 h 537"/>
              <a:gd name="T62" fmla="*/ 200 w 402"/>
              <a:gd name="T63" fmla="*/ 0 h 537"/>
              <a:gd name="T64" fmla="*/ 200 w 402"/>
              <a:gd name="T65" fmla="*/ 0 h 537"/>
              <a:gd name="T66" fmla="*/ 200 w 402"/>
              <a:gd name="T67" fmla="*/ 0 h 537"/>
              <a:gd name="T68" fmla="*/ 0 w 402"/>
              <a:gd name="T69" fmla="*/ 201 h 537"/>
              <a:gd name="T70" fmla="*/ 117 w 402"/>
              <a:gd name="T71" fmla="*/ 384 h 537"/>
              <a:gd name="T72" fmla="*/ 117 w 402"/>
              <a:gd name="T73" fmla="*/ 384 h 537"/>
              <a:gd name="T74" fmla="*/ 117 w 402"/>
              <a:gd name="T75" fmla="*/ 503 h 537"/>
              <a:gd name="T76" fmla="*/ 117 w 402"/>
              <a:gd name="T77" fmla="*/ 503 h 537"/>
              <a:gd name="T78" fmla="*/ 151 w 402"/>
              <a:gd name="T79" fmla="*/ 536 h 537"/>
              <a:gd name="T80" fmla="*/ 151 w 402"/>
              <a:gd name="T81" fmla="*/ 536 h 537"/>
              <a:gd name="T82" fmla="*/ 250 w 402"/>
              <a:gd name="T83" fmla="*/ 536 h 537"/>
              <a:gd name="T84" fmla="*/ 250 w 402"/>
              <a:gd name="T85" fmla="*/ 536 h 537"/>
              <a:gd name="T86" fmla="*/ 284 w 402"/>
              <a:gd name="T87" fmla="*/ 503 h 537"/>
              <a:gd name="T88" fmla="*/ 284 w 402"/>
              <a:gd name="T89" fmla="*/ 503 h 537"/>
              <a:gd name="T90" fmla="*/ 284 w 402"/>
              <a:gd name="T91" fmla="*/ 384 h 537"/>
              <a:gd name="T92" fmla="*/ 284 w 402"/>
              <a:gd name="T93" fmla="*/ 384 h 537"/>
              <a:gd name="T94" fmla="*/ 401 w 402"/>
              <a:gd name="T95" fmla="*/ 201 h 537"/>
              <a:gd name="T96" fmla="*/ 200 w 402"/>
              <a:gd name="T97" fmla="*/ 0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2" h="537">
                <a:moveTo>
                  <a:pt x="250" y="361"/>
                </a:moveTo>
                <a:lnTo>
                  <a:pt x="250" y="361"/>
                </a:lnTo>
                <a:lnTo>
                  <a:pt x="250" y="361"/>
                </a:lnTo>
                <a:lnTo>
                  <a:pt x="250" y="402"/>
                </a:lnTo>
                <a:lnTo>
                  <a:pt x="151" y="402"/>
                </a:lnTo>
                <a:lnTo>
                  <a:pt x="151" y="361"/>
                </a:lnTo>
                <a:lnTo>
                  <a:pt x="151" y="361"/>
                </a:lnTo>
                <a:cubicBezTo>
                  <a:pt x="82" y="340"/>
                  <a:pt x="33" y="276"/>
                  <a:pt x="33" y="201"/>
                </a:cubicBezTo>
                <a:cubicBezTo>
                  <a:pt x="33" y="109"/>
                  <a:pt x="108" y="34"/>
                  <a:pt x="200" y="34"/>
                </a:cubicBezTo>
                <a:cubicBezTo>
                  <a:pt x="293" y="34"/>
                  <a:pt x="368" y="109"/>
                  <a:pt x="368" y="201"/>
                </a:cubicBezTo>
                <a:cubicBezTo>
                  <a:pt x="368" y="276"/>
                  <a:pt x="319" y="340"/>
                  <a:pt x="250" y="361"/>
                </a:cubicBezTo>
                <a:close/>
                <a:moveTo>
                  <a:pt x="250" y="486"/>
                </a:moveTo>
                <a:lnTo>
                  <a:pt x="250" y="486"/>
                </a:lnTo>
                <a:lnTo>
                  <a:pt x="250" y="486"/>
                </a:lnTo>
                <a:lnTo>
                  <a:pt x="250" y="486"/>
                </a:lnTo>
                <a:cubicBezTo>
                  <a:pt x="250" y="495"/>
                  <a:pt x="243" y="503"/>
                  <a:pt x="234" y="503"/>
                </a:cubicBezTo>
                <a:lnTo>
                  <a:pt x="234" y="503"/>
                </a:lnTo>
                <a:lnTo>
                  <a:pt x="167" y="503"/>
                </a:lnTo>
                <a:lnTo>
                  <a:pt x="167" y="503"/>
                </a:lnTo>
                <a:cubicBezTo>
                  <a:pt x="158" y="503"/>
                  <a:pt x="151" y="495"/>
                  <a:pt x="151" y="486"/>
                </a:cubicBezTo>
                <a:lnTo>
                  <a:pt x="151" y="486"/>
                </a:lnTo>
                <a:lnTo>
                  <a:pt x="151" y="452"/>
                </a:lnTo>
                <a:lnTo>
                  <a:pt x="151" y="452"/>
                </a:lnTo>
                <a:cubicBezTo>
                  <a:pt x="151" y="443"/>
                  <a:pt x="158" y="436"/>
                  <a:pt x="167" y="436"/>
                </a:cubicBezTo>
                <a:lnTo>
                  <a:pt x="167" y="436"/>
                </a:lnTo>
                <a:lnTo>
                  <a:pt x="234" y="436"/>
                </a:lnTo>
                <a:lnTo>
                  <a:pt x="234" y="436"/>
                </a:lnTo>
                <a:cubicBezTo>
                  <a:pt x="243" y="436"/>
                  <a:pt x="250" y="443"/>
                  <a:pt x="250" y="452"/>
                </a:cubicBezTo>
                <a:lnTo>
                  <a:pt x="250" y="452"/>
                </a:lnTo>
                <a:lnTo>
                  <a:pt x="250" y="486"/>
                </a:lnTo>
                <a:close/>
                <a:moveTo>
                  <a:pt x="200" y="0"/>
                </a:moveTo>
                <a:lnTo>
                  <a:pt x="200" y="0"/>
                </a:lnTo>
                <a:lnTo>
                  <a:pt x="200" y="0"/>
                </a:lnTo>
                <a:lnTo>
                  <a:pt x="200" y="0"/>
                </a:lnTo>
                <a:cubicBezTo>
                  <a:pt x="89" y="0"/>
                  <a:pt x="0" y="90"/>
                  <a:pt x="0" y="201"/>
                </a:cubicBezTo>
                <a:cubicBezTo>
                  <a:pt x="0" y="282"/>
                  <a:pt x="48" y="352"/>
                  <a:pt x="117" y="384"/>
                </a:cubicBezTo>
                <a:lnTo>
                  <a:pt x="117" y="384"/>
                </a:lnTo>
                <a:lnTo>
                  <a:pt x="117" y="503"/>
                </a:lnTo>
                <a:lnTo>
                  <a:pt x="117" y="503"/>
                </a:lnTo>
                <a:cubicBezTo>
                  <a:pt x="117" y="521"/>
                  <a:pt x="131" y="536"/>
                  <a:pt x="151" y="536"/>
                </a:cubicBezTo>
                <a:lnTo>
                  <a:pt x="151" y="536"/>
                </a:lnTo>
                <a:lnTo>
                  <a:pt x="250" y="536"/>
                </a:lnTo>
                <a:lnTo>
                  <a:pt x="250" y="536"/>
                </a:lnTo>
                <a:cubicBezTo>
                  <a:pt x="270" y="536"/>
                  <a:pt x="284" y="521"/>
                  <a:pt x="284" y="503"/>
                </a:cubicBezTo>
                <a:lnTo>
                  <a:pt x="284" y="503"/>
                </a:lnTo>
                <a:lnTo>
                  <a:pt x="284" y="384"/>
                </a:lnTo>
                <a:lnTo>
                  <a:pt x="284" y="384"/>
                </a:lnTo>
                <a:cubicBezTo>
                  <a:pt x="353" y="352"/>
                  <a:pt x="401" y="282"/>
                  <a:pt x="401" y="201"/>
                </a:cubicBezTo>
                <a:cubicBezTo>
                  <a:pt x="401" y="90"/>
                  <a:pt x="312" y="0"/>
                  <a:pt x="2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BA24D9A1-3163-447A-8438-711B6847356F}"/>
              </a:ext>
            </a:extLst>
          </p:cNvPr>
          <p:cNvSpPr txBox="1">
            <a:spLocks/>
          </p:cNvSpPr>
          <p:nvPr/>
        </p:nvSpPr>
        <p:spPr>
          <a:xfrm>
            <a:off x="12324899" y="3677061"/>
            <a:ext cx="3066113" cy="20695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Highly readable codes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Easy conversion between different languages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Better understanding of the code</a:t>
            </a:r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D14D3B6C-41CE-46FB-B6C0-0F74723019F9}"/>
              </a:ext>
            </a:extLst>
          </p:cNvPr>
          <p:cNvSpPr txBox="1">
            <a:spLocks/>
          </p:cNvSpPr>
          <p:nvPr/>
        </p:nvSpPr>
        <p:spPr>
          <a:xfrm>
            <a:off x="12324899" y="3221189"/>
            <a:ext cx="2220963" cy="3978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rPr>
              <a:t>EASY CODING</a:t>
            </a:r>
          </a:p>
        </p:txBody>
      </p:sp>
      <p:sp>
        <p:nvSpPr>
          <p:cNvPr id="49" name="Oval 51">
            <a:extLst>
              <a:ext uri="{FF2B5EF4-FFF2-40B4-BE49-F238E27FC236}">
                <a16:creationId xmlns:a16="http://schemas.microsoft.com/office/drawing/2014/main" id="{489B6F1B-345B-4902-AAAE-FAD8586CAB52}"/>
              </a:ext>
            </a:extLst>
          </p:cNvPr>
          <p:cNvSpPr>
            <a:spLocks noChangeAspect="1"/>
          </p:cNvSpPr>
          <p:nvPr/>
        </p:nvSpPr>
        <p:spPr>
          <a:xfrm>
            <a:off x="14953969" y="3390060"/>
            <a:ext cx="501811" cy="501811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E226E02A-D71B-4824-84CA-61BCD8CB1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8142" y="3524980"/>
            <a:ext cx="243951" cy="243951"/>
          </a:xfrm>
          <a:custGeom>
            <a:avLst/>
            <a:gdLst>
              <a:gd name="T0" fmla="*/ 494 w 558"/>
              <a:gd name="T1" fmla="*/ 160 h 559"/>
              <a:gd name="T2" fmla="*/ 494 w 558"/>
              <a:gd name="T3" fmla="*/ 160 h 559"/>
              <a:gd name="T4" fmla="*/ 494 w 558"/>
              <a:gd name="T5" fmla="*/ 160 h 559"/>
              <a:gd name="T6" fmla="*/ 470 w 558"/>
              <a:gd name="T7" fmla="*/ 184 h 559"/>
              <a:gd name="T8" fmla="*/ 374 w 558"/>
              <a:gd name="T9" fmla="*/ 88 h 559"/>
              <a:gd name="T10" fmla="*/ 398 w 558"/>
              <a:gd name="T11" fmla="*/ 63 h 559"/>
              <a:gd name="T12" fmla="*/ 398 w 558"/>
              <a:gd name="T13" fmla="*/ 63 h 559"/>
              <a:gd name="T14" fmla="*/ 494 w 558"/>
              <a:gd name="T15" fmla="*/ 63 h 559"/>
              <a:gd name="T16" fmla="*/ 494 w 558"/>
              <a:gd name="T17" fmla="*/ 160 h 559"/>
              <a:gd name="T18" fmla="*/ 196 w 558"/>
              <a:gd name="T19" fmla="*/ 458 h 559"/>
              <a:gd name="T20" fmla="*/ 196 w 558"/>
              <a:gd name="T21" fmla="*/ 458 h 559"/>
              <a:gd name="T22" fmla="*/ 196 w 558"/>
              <a:gd name="T23" fmla="*/ 458 h 559"/>
              <a:gd name="T24" fmla="*/ 196 w 558"/>
              <a:gd name="T25" fmla="*/ 458 h 559"/>
              <a:gd name="T26" fmla="*/ 191 w 558"/>
              <a:gd name="T27" fmla="*/ 462 h 559"/>
              <a:gd name="T28" fmla="*/ 170 w 558"/>
              <a:gd name="T29" fmla="*/ 416 h 559"/>
              <a:gd name="T30" fmla="*/ 170 w 558"/>
              <a:gd name="T31" fmla="*/ 416 h 559"/>
              <a:gd name="T32" fmla="*/ 168 w 558"/>
              <a:gd name="T33" fmla="*/ 414 h 559"/>
              <a:gd name="T34" fmla="*/ 410 w 558"/>
              <a:gd name="T35" fmla="*/ 171 h 559"/>
              <a:gd name="T36" fmla="*/ 447 w 558"/>
              <a:gd name="T37" fmla="*/ 208 h 559"/>
              <a:gd name="T38" fmla="*/ 196 w 558"/>
              <a:gd name="T39" fmla="*/ 458 h 559"/>
              <a:gd name="T40" fmla="*/ 48 w 558"/>
              <a:gd name="T41" fmla="*/ 511 h 559"/>
              <a:gd name="T42" fmla="*/ 48 w 558"/>
              <a:gd name="T43" fmla="*/ 511 h 559"/>
              <a:gd name="T44" fmla="*/ 48 w 558"/>
              <a:gd name="T45" fmla="*/ 511 h 559"/>
              <a:gd name="T46" fmla="*/ 48 w 558"/>
              <a:gd name="T47" fmla="*/ 511 h 559"/>
              <a:gd name="T48" fmla="*/ 80 w 558"/>
              <a:gd name="T49" fmla="*/ 392 h 559"/>
              <a:gd name="T50" fmla="*/ 122 w 558"/>
              <a:gd name="T51" fmla="*/ 415 h 559"/>
              <a:gd name="T52" fmla="*/ 122 w 558"/>
              <a:gd name="T53" fmla="*/ 415 h 559"/>
              <a:gd name="T54" fmla="*/ 136 w 558"/>
              <a:gd name="T55" fmla="*/ 428 h 559"/>
              <a:gd name="T56" fmla="*/ 136 w 558"/>
              <a:gd name="T57" fmla="*/ 428 h 559"/>
              <a:gd name="T58" fmla="*/ 162 w 558"/>
              <a:gd name="T59" fmla="*/ 479 h 559"/>
              <a:gd name="T60" fmla="*/ 48 w 558"/>
              <a:gd name="T61" fmla="*/ 511 h 559"/>
              <a:gd name="T62" fmla="*/ 100 w 558"/>
              <a:gd name="T63" fmla="*/ 361 h 559"/>
              <a:gd name="T64" fmla="*/ 100 w 558"/>
              <a:gd name="T65" fmla="*/ 361 h 559"/>
              <a:gd name="T66" fmla="*/ 100 w 558"/>
              <a:gd name="T67" fmla="*/ 361 h 559"/>
              <a:gd name="T68" fmla="*/ 350 w 558"/>
              <a:gd name="T69" fmla="*/ 112 h 559"/>
              <a:gd name="T70" fmla="*/ 387 w 558"/>
              <a:gd name="T71" fmla="*/ 148 h 559"/>
              <a:gd name="T72" fmla="*/ 144 w 558"/>
              <a:gd name="T73" fmla="*/ 391 h 559"/>
              <a:gd name="T74" fmla="*/ 135 w 558"/>
              <a:gd name="T75" fmla="*/ 382 h 559"/>
              <a:gd name="T76" fmla="*/ 135 w 558"/>
              <a:gd name="T77" fmla="*/ 382 h 559"/>
              <a:gd name="T78" fmla="*/ 99 w 558"/>
              <a:gd name="T79" fmla="*/ 363 h 559"/>
              <a:gd name="T80" fmla="*/ 100 w 558"/>
              <a:gd name="T81" fmla="*/ 361 h 559"/>
              <a:gd name="T82" fmla="*/ 518 w 558"/>
              <a:gd name="T83" fmla="*/ 40 h 559"/>
              <a:gd name="T84" fmla="*/ 518 w 558"/>
              <a:gd name="T85" fmla="*/ 40 h 559"/>
              <a:gd name="T86" fmla="*/ 518 w 558"/>
              <a:gd name="T87" fmla="*/ 40 h 559"/>
              <a:gd name="T88" fmla="*/ 518 w 558"/>
              <a:gd name="T89" fmla="*/ 40 h 559"/>
              <a:gd name="T90" fmla="*/ 374 w 558"/>
              <a:gd name="T91" fmla="*/ 40 h 559"/>
              <a:gd name="T92" fmla="*/ 374 w 558"/>
              <a:gd name="T93" fmla="*/ 40 h 559"/>
              <a:gd name="T94" fmla="*/ 66 w 558"/>
              <a:gd name="T95" fmla="*/ 349 h 559"/>
              <a:gd name="T96" fmla="*/ 66 w 558"/>
              <a:gd name="T97" fmla="*/ 349 h 559"/>
              <a:gd name="T98" fmla="*/ 17 w 558"/>
              <a:gd name="T99" fmla="*/ 540 h 559"/>
              <a:gd name="T100" fmla="*/ 210 w 558"/>
              <a:gd name="T101" fmla="*/ 492 h 559"/>
              <a:gd name="T102" fmla="*/ 210 w 558"/>
              <a:gd name="T103" fmla="*/ 492 h 559"/>
              <a:gd name="T104" fmla="*/ 518 w 558"/>
              <a:gd name="T105" fmla="*/ 183 h 559"/>
              <a:gd name="T106" fmla="*/ 518 w 558"/>
              <a:gd name="T107" fmla="*/ 183 h 559"/>
              <a:gd name="T108" fmla="*/ 518 w 558"/>
              <a:gd name="T109" fmla="*/ 4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8" h="559">
                <a:moveTo>
                  <a:pt x="494" y="160"/>
                </a:moveTo>
                <a:lnTo>
                  <a:pt x="494" y="160"/>
                </a:lnTo>
                <a:lnTo>
                  <a:pt x="494" y="160"/>
                </a:lnTo>
                <a:lnTo>
                  <a:pt x="470" y="184"/>
                </a:lnTo>
                <a:lnTo>
                  <a:pt x="374" y="88"/>
                </a:lnTo>
                <a:lnTo>
                  <a:pt x="398" y="63"/>
                </a:lnTo>
                <a:lnTo>
                  <a:pt x="398" y="63"/>
                </a:lnTo>
                <a:cubicBezTo>
                  <a:pt x="424" y="37"/>
                  <a:pt x="468" y="37"/>
                  <a:pt x="494" y="63"/>
                </a:cubicBezTo>
                <a:cubicBezTo>
                  <a:pt x="521" y="90"/>
                  <a:pt x="521" y="133"/>
                  <a:pt x="494" y="160"/>
                </a:cubicBezTo>
                <a:close/>
                <a:moveTo>
                  <a:pt x="196" y="458"/>
                </a:moveTo>
                <a:lnTo>
                  <a:pt x="196" y="458"/>
                </a:lnTo>
                <a:lnTo>
                  <a:pt x="196" y="458"/>
                </a:lnTo>
                <a:lnTo>
                  <a:pt x="196" y="458"/>
                </a:lnTo>
                <a:cubicBezTo>
                  <a:pt x="195" y="459"/>
                  <a:pt x="194" y="461"/>
                  <a:pt x="191" y="462"/>
                </a:cubicBezTo>
                <a:cubicBezTo>
                  <a:pt x="190" y="445"/>
                  <a:pt x="183" y="429"/>
                  <a:pt x="170" y="416"/>
                </a:cubicBezTo>
                <a:lnTo>
                  <a:pt x="170" y="416"/>
                </a:lnTo>
                <a:lnTo>
                  <a:pt x="168" y="414"/>
                </a:lnTo>
                <a:lnTo>
                  <a:pt x="410" y="171"/>
                </a:lnTo>
                <a:lnTo>
                  <a:pt x="447" y="208"/>
                </a:lnTo>
                <a:lnTo>
                  <a:pt x="196" y="458"/>
                </a:lnTo>
                <a:close/>
                <a:moveTo>
                  <a:pt x="48" y="511"/>
                </a:moveTo>
                <a:lnTo>
                  <a:pt x="48" y="511"/>
                </a:lnTo>
                <a:lnTo>
                  <a:pt x="48" y="511"/>
                </a:lnTo>
                <a:lnTo>
                  <a:pt x="48" y="511"/>
                </a:lnTo>
                <a:cubicBezTo>
                  <a:pt x="40" y="503"/>
                  <a:pt x="59" y="435"/>
                  <a:pt x="80" y="392"/>
                </a:cubicBezTo>
                <a:cubicBezTo>
                  <a:pt x="96" y="396"/>
                  <a:pt x="110" y="403"/>
                  <a:pt x="122" y="415"/>
                </a:cubicBezTo>
                <a:lnTo>
                  <a:pt x="122" y="415"/>
                </a:lnTo>
                <a:lnTo>
                  <a:pt x="136" y="428"/>
                </a:lnTo>
                <a:lnTo>
                  <a:pt x="136" y="428"/>
                </a:lnTo>
                <a:cubicBezTo>
                  <a:pt x="150" y="443"/>
                  <a:pt x="160" y="461"/>
                  <a:pt x="162" y="479"/>
                </a:cubicBezTo>
                <a:cubicBezTo>
                  <a:pt x="119" y="500"/>
                  <a:pt x="55" y="517"/>
                  <a:pt x="48" y="511"/>
                </a:cubicBezTo>
                <a:close/>
                <a:moveTo>
                  <a:pt x="100" y="361"/>
                </a:moveTo>
                <a:lnTo>
                  <a:pt x="100" y="361"/>
                </a:lnTo>
                <a:lnTo>
                  <a:pt x="100" y="361"/>
                </a:lnTo>
                <a:lnTo>
                  <a:pt x="350" y="112"/>
                </a:lnTo>
                <a:lnTo>
                  <a:pt x="387" y="148"/>
                </a:lnTo>
                <a:lnTo>
                  <a:pt x="144" y="391"/>
                </a:lnTo>
                <a:lnTo>
                  <a:pt x="135" y="382"/>
                </a:lnTo>
                <a:lnTo>
                  <a:pt x="135" y="382"/>
                </a:lnTo>
                <a:cubicBezTo>
                  <a:pt x="124" y="372"/>
                  <a:pt x="112" y="366"/>
                  <a:pt x="99" y="363"/>
                </a:cubicBezTo>
                <a:cubicBezTo>
                  <a:pt x="99" y="362"/>
                  <a:pt x="100" y="362"/>
                  <a:pt x="100" y="361"/>
                </a:cubicBezTo>
                <a:close/>
                <a:moveTo>
                  <a:pt x="518" y="40"/>
                </a:moveTo>
                <a:lnTo>
                  <a:pt x="518" y="40"/>
                </a:lnTo>
                <a:lnTo>
                  <a:pt x="518" y="40"/>
                </a:lnTo>
                <a:lnTo>
                  <a:pt x="518" y="40"/>
                </a:lnTo>
                <a:cubicBezTo>
                  <a:pt x="478" y="0"/>
                  <a:pt x="414" y="0"/>
                  <a:pt x="374" y="40"/>
                </a:cubicBezTo>
                <a:lnTo>
                  <a:pt x="374" y="40"/>
                </a:lnTo>
                <a:lnTo>
                  <a:pt x="66" y="349"/>
                </a:lnTo>
                <a:lnTo>
                  <a:pt x="66" y="349"/>
                </a:lnTo>
                <a:cubicBezTo>
                  <a:pt x="31" y="384"/>
                  <a:pt x="0" y="523"/>
                  <a:pt x="17" y="540"/>
                </a:cubicBezTo>
                <a:cubicBezTo>
                  <a:pt x="37" y="558"/>
                  <a:pt x="174" y="527"/>
                  <a:pt x="210" y="492"/>
                </a:cubicBezTo>
                <a:lnTo>
                  <a:pt x="210" y="492"/>
                </a:lnTo>
                <a:lnTo>
                  <a:pt x="518" y="183"/>
                </a:lnTo>
                <a:lnTo>
                  <a:pt x="518" y="183"/>
                </a:lnTo>
                <a:cubicBezTo>
                  <a:pt x="557" y="144"/>
                  <a:pt x="557" y="79"/>
                  <a:pt x="518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1" name="Freeform 96">
            <a:extLst>
              <a:ext uri="{FF2B5EF4-FFF2-40B4-BE49-F238E27FC236}">
                <a16:creationId xmlns:a16="http://schemas.microsoft.com/office/drawing/2014/main" id="{AFEB6E51-10A3-492D-96FE-74D79BAA4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0310" y="4087902"/>
            <a:ext cx="234347" cy="234347"/>
          </a:xfrm>
          <a:custGeom>
            <a:avLst/>
            <a:gdLst>
              <a:gd name="T0" fmla="*/ 217 w 537"/>
              <a:gd name="T1" fmla="*/ 402 h 538"/>
              <a:gd name="T2" fmla="*/ 217 w 537"/>
              <a:gd name="T3" fmla="*/ 402 h 538"/>
              <a:gd name="T4" fmla="*/ 217 w 537"/>
              <a:gd name="T5" fmla="*/ 402 h 538"/>
              <a:gd name="T6" fmla="*/ 217 w 537"/>
              <a:gd name="T7" fmla="*/ 402 h 538"/>
              <a:gd name="T8" fmla="*/ 33 w 537"/>
              <a:gd name="T9" fmla="*/ 218 h 538"/>
              <a:gd name="T10" fmla="*/ 217 w 537"/>
              <a:gd name="T11" fmla="*/ 33 h 538"/>
              <a:gd name="T12" fmla="*/ 401 w 537"/>
              <a:gd name="T13" fmla="*/ 218 h 538"/>
              <a:gd name="T14" fmla="*/ 217 w 537"/>
              <a:gd name="T15" fmla="*/ 402 h 538"/>
              <a:gd name="T16" fmla="*/ 530 w 537"/>
              <a:gd name="T17" fmla="*/ 505 h 538"/>
              <a:gd name="T18" fmla="*/ 530 w 537"/>
              <a:gd name="T19" fmla="*/ 505 h 538"/>
              <a:gd name="T20" fmla="*/ 530 w 537"/>
              <a:gd name="T21" fmla="*/ 505 h 538"/>
              <a:gd name="T22" fmla="*/ 383 w 537"/>
              <a:gd name="T23" fmla="*/ 358 h 538"/>
              <a:gd name="T24" fmla="*/ 383 w 537"/>
              <a:gd name="T25" fmla="*/ 358 h 538"/>
              <a:gd name="T26" fmla="*/ 435 w 537"/>
              <a:gd name="T27" fmla="*/ 218 h 538"/>
              <a:gd name="T28" fmla="*/ 217 w 537"/>
              <a:gd name="T29" fmla="*/ 0 h 538"/>
              <a:gd name="T30" fmla="*/ 0 w 537"/>
              <a:gd name="T31" fmla="*/ 218 h 538"/>
              <a:gd name="T32" fmla="*/ 217 w 537"/>
              <a:gd name="T33" fmla="*/ 435 h 538"/>
              <a:gd name="T34" fmla="*/ 358 w 537"/>
              <a:gd name="T35" fmla="*/ 384 h 538"/>
              <a:gd name="T36" fmla="*/ 358 w 537"/>
              <a:gd name="T37" fmla="*/ 384 h 538"/>
              <a:gd name="T38" fmla="*/ 504 w 537"/>
              <a:gd name="T39" fmla="*/ 530 h 538"/>
              <a:gd name="T40" fmla="*/ 504 w 537"/>
              <a:gd name="T41" fmla="*/ 530 h 538"/>
              <a:gd name="T42" fmla="*/ 530 w 537"/>
              <a:gd name="T43" fmla="*/ 530 h 538"/>
              <a:gd name="T44" fmla="*/ 530 w 537"/>
              <a:gd name="T45" fmla="*/ 505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7" h="538">
                <a:moveTo>
                  <a:pt x="217" y="402"/>
                </a:moveTo>
                <a:lnTo>
                  <a:pt x="217" y="402"/>
                </a:lnTo>
                <a:lnTo>
                  <a:pt x="217" y="402"/>
                </a:lnTo>
                <a:lnTo>
                  <a:pt x="217" y="402"/>
                </a:lnTo>
                <a:cubicBezTo>
                  <a:pt x="116" y="402"/>
                  <a:pt x="33" y="319"/>
                  <a:pt x="33" y="218"/>
                </a:cubicBezTo>
                <a:cubicBezTo>
                  <a:pt x="33" y="116"/>
                  <a:pt x="116" y="33"/>
                  <a:pt x="217" y="33"/>
                </a:cubicBezTo>
                <a:cubicBezTo>
                  <a:pt x="318" y="33"/>
                  <a:pt x="401" y="116"/>
                  <a:pt x="401" y="218"/>
                </a:cubicBezTo>
                <a:cubicBezTo>
                  <a:pt x="401" y="319"/>
                  <a:pt x="318" y="402"/>
                  <a:pt x="217" y="402"/>
                </a:cubicBezTo>
                <a:close/>
                <a:moveTo>
                  <a:pt x="530" y="505"/>
                </a:moveTo>
                <a:lnTo>
                  <a:pt x="530" y="505"/>
                </a:lnTo>
                <a:lnTo>
                  <a:pt x="530" y="505"/>
                </a:lnTo>
                <a:lnTo>
                  <a:pt x="383" y="358"/>
                </a:lnTo>
                <a:lnTo>
                  <a:pt x="383" y="358"/>
                </a:lnTo>
                <a:cubicBezTo>
                  <a:pt x="415" y="321"/>
                  <a:pt x="435" y="271"/>
                  <a:pt x="435" y="218"/>
                </a:cubicBezTo>
                <a:cubicBezTo>
                  <a:pt x="435" y="97"/>
                  <a:pt x="337" y="0"/>
                  <a:pt x="217" y="0"/>
                </a:cubicBezTo>
                <a:cubicBezTo>
                  <a:pt x="97" y="0"/>
                  <a:pt x="0" y="97"/>
                  <a:pt x="0" y="218"/>
                </a:cubicBezTo>
                <a:cubicBezTo>
                  <a:pt x="0" y="337"/>
                  <a:pt x="97" y="435"/>
                  <a:pt x="217" y="435"/>
                </a:cubicBezTo>
                <a:cubicBezTo>
                  <a:pt x="270" y="435"/>
                  <a:pt x="320" y="416"/>
                  <a:pt x="358" y="384"/>
                </a:cubicBezTo>
                <a:lnTo>
                  <a:pt x="358" y="384"/>
                </a:lnTo>
                <a:lnTo>
                  <a:pt x="504" y="530"/>
                </a:lnTo>
                <a:lnTo>
                  <a:pt x="504" y="530"/>
                </a:lnTo>
                <a:cubicBezTo>
                  <a:pt x="511" y="537"/>
                  <a:pt x="523" y="537"/>
                  <a:pt x="530" y="530"/>
                </a:cubicBezTo>
                <a:cubicBezTo>
                  <a:pt x="536" y="523"/>
                  <a:pt x="536" y="512"/>
                  <a:pt x="530" y="505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05CE817-F23B-483F-B292-74432CB5AB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9" r="44350" b="1311"/>
          <a:stretch/>
        </p:blipFill>
        <p:spPr>
          <a:xfrm>
            <a:off x="8368803" y="1325068"/>
            <a:ext cx="2328211" cy="486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A55A2BC8-54E1-4C19-B806-81C723A9B186}"/>
              </a:ext>
            </a:extLst>
          </p:cNvPr>
          <p:cNvSpPr txBox="1"/>
          <p:nvPr/>
        </p:nvSpPr>
        <p:spPr>
          <a:xfrm>
            <a:off x="3646675" y="2380550"/>
            <a:ext cx="4365250" cy="18386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Get farmiliar with built-in Sensors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Test possible solutions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Delete unnecessary sensors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·Process raw data to signals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40B8D46-6CFB-45B5-BA3A-DE1144B8A7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44" y="7032893"/>
            <a:ext cx="5791816" cy="2788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582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" presetClass="entr" presetSubtype="4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6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6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6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1149936-DF9D-4F7D-8D4D-1571D3BD68C7}"/>
              </a:ext>
            </a:extLst>
          </p:cNvPr>
          <p:cNvSpPr/>
          <p:nvPr/>
        </p:nvSpPr>
        <p:spPr>
          <a:xfrm>
            <a:off x="7018067" y="425077"/>
            <a:ext cx="507823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Sensor Selection &amp; Implementation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05CE817-F23B-483F-B292-74432CB5A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9" r="44350" b="1311"/>
          <a:stretch/>
        </p:blipFill>
        <p:spPr>
          <a:xfrm>
            <a:off x="15206346" y="1325068"/>
            <a:ext cx="2328211" cy="486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A55A2BC8-54E1-4C19-B806-81C723A9B186}"/>
              </a:ext>
            </a:extLst>
          </p:cNvPr>
          <p:cNvSpPr txBox="1"/>
          <p:nvPr/>
        </p:nvSpPr>
        <p:spPr>
          <a:xfrm>
            <a:off x="2650383" y="1097654"/>
            <a:ext cx="4365250" cy="18386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Get farmiliar with built-in Sensors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Test possible solutions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Delete unnecessary sensors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·Process raw data to signals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40B8D46-6CFB-45B5-BA3A-DE1144B8A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04" y="2970775"/>
            <a:ext cx="7143159" cy="3439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AF7F9A60-9DE8-492A-B985-FA4CE4D40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619" y="2769872"/>
            <a:ext cx="6486842" cy="374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71F493A8-B4F4-4AAB-B301-C90AED96AE0A}"/>
              </a:ext>
            </a:extLst>
          </p:cNvPr>
          <p:cNvSpPr/>
          <p:nvPr/>
        </p:nvSpPr>
        <p:spPr>
          <a:xfrm>
            <a:off x="12313620" y="1072544"/>
            <a:ext cx="6486841" cy="175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en-US" altLang="zh-CN" sz="2000" b="1" noProof="1">
                <a:latin typeface="Candara" panose="020E0502030303020204" pitchFamily="34" charset="0"/>
                <a:cs typeface="Arial" panose="020B0604020202020204" pitchFamily="34" charset="0"/>
              </a:rPr>
              <a:t>Final Plan</a:t>
            </a:r>
          </a:p>
          <a:p>
            <a:pPr marL="342900" indent="-342900">
              <a:lnSpc>
                <a:spcPct val="150000"/>
              </a:lnSpc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One camera towards down to detect the path..</a:t>
            </a:r>
          </a:p>
          <a:p>
            <a:pPr marL="342900" indent="-342900">
              <a:lnSpc>
                <a:spcPct val="150000"/>
              </a:lnSpc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One camera towards left to detect the bridge and gate..</a:t>
            </a:r>
          </a:p>
          <a:p>
            <a:pPr marL="342900" indent="-342900">
              <a:lnSpc>
                <a:spcPct val="150000"/>
              </a:lnSpc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One compass to detect the moving direction of the robot..</a:t>
            </a:r>
          </a:p>
        </p:txBody>
      </p:sp>
    </p:spTree>
    <p:extLst>
      <p:ext uri="{BB962C8B-B14F-4D97-AF65-F5344CB8AC3E}">
        <p14:creationId xmlns:p14="http://schemas.microsoft.com/office/powerpoint/2010/main" val="82547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600A49FB-E15C-4AE4-9FBB-FFF617876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26887" y="2153460"/>
            <a:ext cx="5479869" cy="254581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786E930B-AB17-4BC1-8203-D6C43DED03A1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1942854-E21E-4C8B-B1CE-343C6FAC6106}"/>
              </a:ext>
            </a:extLst>
          </p:cNvPr>
          <p:cNvSpPr txBox="1"/>
          <p:nvPr/>
        </p:nvSpPr>
        <p:spPr>
          <a:xfrm>
            <a:off x="93391" y="3336426"/>
            <a:ext cx="193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90223E5-5F8A-4F6D-A66F-98D6DA07A53C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44D4702-AA8A-4D5E-99DF-D6597AB9285B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5283FA2-0ABE-440A-B618-206B0CB68668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游戏机&#10;&#10;描述已自动生成">
            <a:extLst>
              <a:ext uri="{FF2B5EF4-FFF2-40B4-BE49-F238E27FC236}">
                <a16:creationId xmlns:a16="http://schemas.microsoft.com/office/drawing/2014/main" id="{B8A76EAA-A6A5-4618-809C-BEF87F4A0A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6" b="1550"/>
          <a:stretch/>
        </p:blipFill>
        <p:spPr>
          <a:xfrm flipH="1">
            <a:off x="12382889" y="1999360"/>
            <a:ext cx="1828302" cy="2859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内容占位符 4" descr="图片包含 桌子, 女人, 男人, 白色&#10;&#10;描述已自动生成">
            <a:extLst>
              <a:ext uri="{FF2B5EF4-FFF2-40B4-BE49-F238E27FC236}">
                <a16:creationId xmlns:a16="http://schemas.microsoft.com/office/drawing/2014/main" id="{2308680B-E0B5-4A93-BE46-503478CD3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08" b="1"/>
          <a:stretch/>
        </p:blipFill>
        <p:spPr>
          <a:xfrm>
            <a:off x="14717343" y="1999360"/>
            <a:ext cx="1828302" cy="2859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6FDA78E-3740-46D1-B5D0-66329DD430ED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43918-146D-44AC-AB01-67AFF92EB47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4993F-F207-45A2-AE55-70ECFB687AD1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BDD670-1F9E-453F-8087-A30FC652D479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EA6911-B856-4CB0-8731-CC075C416635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A8D18B-58EF-49FB-B0E6-2AF176D83B12}"/>
              </a:ext>
            </a:extLst>
          </p:cNvPr>
          <p:cNvGrpSpPr/>
          <p:nvPr/>
        </p:nvGrpSpPr>
        <p:grpSpPr>
          <a:xfrm>
            <a:off x="323147" y="851962"/>
            <a:ext cx="1023037" cy="1023037"/>
            <a:chOff x="4844954" y="941695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714E6E-3A6B-4962-9220-DC95F263F03E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眼睛">
              <a:extLst>
                <a:ext uri="{FF2B5EF4-FFF2-40B4-BE49-F238E27FC236}">
                  <a16:creationId xmlns:a16="http://schemas.microsoft.com/office/drawing/2014/main" id="{FD2D3727-C062-4FE1-88AA-CAF58874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1149936-DF9D-4F7D-8D4D-1571D3BD68C7}"/>
              </a:ext>
            </a:extLst>
          </p:cNvPr>
          <p:cNvSpPr/>
          <p:nvPr/>
        </p:nvSpPr>
        <p:spPr>
          <a:xfrm>
            <a:off x="7018067" y="425077"/>
            <a:ext cx="507823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Sensor Selection &amp; Implementation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05CE817-F23B-483F-B292-74432CB5AB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89" r="44350" b="1311"/>
          <a:stretch/>
        </p:blipFill>
        <p:spPr>
          <a:xfrm>
            <a:off x="15206346" y="1325068"/>
            <a:ext cx="2328211" cy="486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A55A2BC8-54E1-4C19-B806-81C723A9B186}"/>
              </a:ext>
            </a:extLst>
          </p:cNvPr>
          <p:cNvSpPr txBox="1"/>
          <p:nvPr/>
        </p:nvSpPr>
        <p:spPr>
          <a:xfrm>
            <a:off x="16502895" y="1097654"/>
            <a:ext cx="4365250" cy="18386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Get farmiliar with built-in Sensors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Test possible solutions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Delete unnecessary sensors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·Process raw data to signals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40B8D46-6CFB-45B5-BA3A-DE1144B8A7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916" y="2970775"/>
            <a:ext cx="7143159" cy="3439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453C12-4667-44E9-AEFD-3DB805377D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01" y="2769872"/>
            <a:ext cx="6486842" cy="374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DF24310-175F-4CB0-850F-23465824E43C}"/>
              </a:ext>
            </a:extLst>
          </p:cNvPr>
          <p:cNvSpPr/>
          <p:nvPr/>
        </p:nvSpPr>
        <p:spPr>
          <a:xfrm>
            <a:off x="2732866" y="1072544"/>
            <a:ext cx="6486841" cy="175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en-US" altLang="zh-CN" sz="2000" b="1" noProof="1">
                <a:latin typeface="Candara" panose="020E0502030303020204" pitchFamily="34" charset="0"/>
                <a:cs typeface="Arial" panose="020B0604020202020204" pitchFamily="34" charset="0"/>
              </a:rPr>
              <a:t>Final Plan</a:t>
            </a:r>
          </a:p>
          <a:p>
            <a:pPr marL="342900" indent="-342900">
              <a:lnSpc>
                <a:spcPct val="150000"/>
              </a:lnSpc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One camera towards down to detect the path..</a:t>
            </a:r>
          </a:p>
          <a:p>
            <a:pPr marL="342900" indent="-342900">
              <a:lnSpc>
                <a:spcPct val="150000"/>
              </a:lnSpc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One camera towards left to detect the bridge and gate..</a:t>
            </a:r>
          </a:p>
          <a:p>
            <a:pPr marL="342900" indent="-342900">
              <a:lnSpc>
                <a:spcPct val="150000"/>
              </a:lnSpc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One compass to detect the moving direction of the robot..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73988F9-9BAD-483A-BEC5-9D958164DF91}"/>
              </a:ext>
            </a:extLst>
          </p:cNvPr>
          <p:cNvGrpSpPr/>
          <p:nvPr/>
        </p:nvGrpSpPr>
        <p:grpSpPr>
          <a:xfrm>
            <a:off x="-1178116" y="851961"/>
            <a:ext cx="1023038" cy="1023038"/>
            <a:chOff x="9477743" y="2780731"/>
            <a:chExt cx="1296537" cy="1296537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2DF2E0F-2D87-450C-806B-EFA34BAEC61B}"/>
                </a:ext>
              </a:extLst>
            </p:cNvPr>
            <p:cNvSpPr/>
            <p:nvPr/>
          </p:nvSpPr>
          <p:spPr>
            <a:xfrm>
              <a:off x="9477743" y="278073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形 27" descr="肌肉发达的手臂">
              <a:extLst>
                <a:ext uri="{FF2B5EF4-FFF2-40B4-BE49-F238E27FC236}">
                  <a16:creationId xmlns:a16="http://schemas.microsoft.com/office/drawing/2014/main" id="{E1E07F50-5558-425D-88CB-DB7DD42C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68811" y="29717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95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94D10177-AFE8-4874-A582-C458A110A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6" b="1550"/>
          <a:stretch/>
        </p:blipFill>
        <p:spPr>
          <a:xfrm flipH="1">
            <a:off x="5332434" y="1438269"/>
            <a:ext cx="2941966" cy="460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内容占位符 4" descr="图片包含 桌子, 女人, 男人, 白色&#10;&#10;描述已自动生成">
            <a:extLst>
              <a:ext uri="{FF2B5EF4-FFF2-40B4-BE49-F238E27FC236}">
                <a16:creationId xmlns:a16="http://schemas.microsoft.com/office/drawing/2014/main" id="{D393472F-5BD6-4347-90CD-3C6F93B014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08" b="1"/>
          <a:stretch/>
        </p:blipFill>
        <p:spPr>
          <a:xfrm>
            <a:off x="8826950" y="1438269"/>
            <a:ext cx="2941966" cy="460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2AD6BCD-6702-4CB8-B46B-D0255720E54B}"/>
              </a:ext>
            </a:extLst>
          </p:cNvPr>
          <p:cNvGrpSpPr/>
          <p:nvPr/>
        </p:nvGrpSpPr>
        <p:grpSpPr>
          <a:xfrm>
            <a:off x="323147" y="851961"/>
            <a:ext cx="1023038" cy="1023038"/>
            <a:chOff x="9477743" y="2780731"/>
            <a:chExt cx="1296537" cy="129653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3A93A9A-452B-45E6-8EFE-7C1734A318EF}"/>
                </a:ext>
              </a:extLst>
            </p:cNvPr>
            <p:cNvSpPr/>
            <p:nvPr/>
          </p:nvSpPr>
          <p:spPr>
            <a:xfrm>
              <a:off x="9477743" y="278073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 descr="肌肉发达的手臂">
              <a:extLst>
                <a:ext uri="{FF2B5EF4-FFF2-40B4-BE49-F238E27FC236}">
                  <a16:creationId xmlns:a16="http://schemas.microsoft.com/office/drawing/2014/main" id="{D08E222A-3BD2-4705-9A5F-776BA206C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68811" y="2971799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BD536C1-0257-4DA4-9D1C-9D1A40FB264F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216AC1-8A40-445A-94E7-17D91688D7F9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EA971D-23AF-492B-A99C-60DC19D213B7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631B6E-4F56-4471-B7D2-06CB47EF6FA1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2BE2D2-F399-4AEE-BA33-1590F4F6938A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DA49B7-CF04-431C-A26E-32BCC70A75C5}"/>
              </a:ext>
            </a:extLst>
          </p:cNvPr>
          <p:cNvSpPr/>
          <p:nvPr/>
        </p:nvSpPr>
        <p:spPr>
          <a:xfrm>
            <a:off x="7018067" y="425077"/>
            <a:ext cx="507823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dirty="0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Chassis Modeling &amp; Importing</a:t>
            </a:r>
            <a:endParaRPr lang="en-US" altLang="zh-CN" sz="2400" b="1" noProof="1">
              <a:latin typeface="Candara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1D8A9C-94C3-49F7-BFB0-0DF6F573A7BF}"/>
              </a:ext>
            </a:extLst>
          </p:cNvPr>
          <p:cNvSpPr/>
          <p:nvPr/>
        </p:nvSpPr>
        <p:spPr>
          <a:xfrm>
            <a:off x="7018067" y="-1076181"/>
            <a:ext cx="507823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Sensor Selection &amp; Implementation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F12D33E-09B2-48AE-8E04-25EE850B8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01" y="-4245095"/>
            <a:ext cx="6486842" cy="374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707E8D4-0E0B-4585-AF08-C4206FD184F0}"/>
              </a:ext>
            </a:extLst>
          </p:cNvPr>
          <p:cNvSpPr/>
          <p:nvPr/>
        </p:nvSpPr>
        <p:spPr>
          <a:xfrm>
            <a:off x="2732866" y="-5573932"/>
            <a:ext cx="6486841" cy="175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en-US" altLang="zh-CN" sz="2000" b="1" noProof="1">
                <a:latin typeface="Candara" panose="020E0502030303020204" pitchFamily="34" charset="0"/>
                <a:cs typeface="Arial" panose="020B0604020202020204" pitchFamily="34" charset="0"/>
              </a:rPr>
              <a:t>Final Plan</a:t>
            </a:r>
          </a:p>
          <a:p>
            <a:pPr marL="342900" indent="-342900">
              <a:lnSpc>
                <a:spcPct val="150000"/>
              </a:lnSpc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One camera towards down to detect the path..</a:t>
            </a:r>
          </a:p>
          <a:p>
            <a:pPr marL="342900" indent="-342900">
              <a:lnSpc>
                <a:spcPct val="150000"/>
              </a:lnSpc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One camera towards left to detect the bridge and gate..</a:t>
            </a:r>
          </a:p>
          <a:p>
            <a:pPr marL="342900" indent="-342900">
              <a:lnSpc>
                <a:spcPct val="150000"/>
              </a:lnSpc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en-US" altLang="zh-CN" noProof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One compass to detect the moving direction of the robot..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C77B7C6-1849-4C11-9BFB-3F67B3FFFF69}"/>
              </a:ext>
            </a:extLst>
          </p:cNvPr>
          <p:cNvSpPr txBox="1"/>
          <p:nvPr/>
        </p:nvSpPr>
        <p:spPr>
          <a:xfrm>
            <a:off x="2118119" y="2380550"/>
            <a:ext cx="4365250" cy="142314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Model simplification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Center of wheels adjusting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Material importing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7677096-8881-4B50-A7E2-3700758E6472}"/>
              </a:ext>
            </a:extLst>
          </p:cNvPr>
          <p:cNvGrpSpPr/>
          <p:nvPr/>
        </p:nvGrpSpPr>
        <p:grpSpPr>
          <a:xfrm>
            <a:off x="-2256285" y="851962"/>
            <a:ext cx="1023037" cy="1023037"/>
            <a:chOff x="4844954" y="941695"/>
            <a:chExt cx="1296537" cy="129653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BEE9B1F-75A7-41FC-A434-F4C920DDC2D8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眼睛">
              <a:extLst>
                <a:ext uri="{FF2B5EF4-FFF2-40B4-BE49-F238E27FC236}">
                  <a16:creationId xmlns:a16="http://schemas.microsoft.com/office/drawing/2014/main" id="{6CD3BD7E-1514-4F7B-B81E-8195EE285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图片 23" descr="图片包含 桌子, 玩具, 乐高, 小&#10;&#10;描述已自动生成">
            <a:extLst>
              <a:ext uri="{FF2B5EF4-FFF2-40B4-BE49-F238E27FC236}">
                <a16:creationId xmlns:a16="http://schemas.microsoft.com/office/drawing/2014/main" id="{024984A5-44C3-4A45-9893-6CEDCEF428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4" r="10353"/>
          <a:stretch/>
        </p:blipFill>
        <p:spPr>
          <a:xfrm>
            <a:off x="8682210" y="7001261"/>
            <a:ext cx="3222372" cy="2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 descr="图片包含 地板, 桌子, 室内, 木&#10;&#10;描述已自动生成">
            <a:extLst>
              <a:ext uri="{FF2B5EF4-FFF2-40B4-BE49-F238E27FC236}">
                <a16:creationId xmlns:a16="http://schemas.microsoft.com/office/drawing/2014/main" id="{9B2AD05F-6AD0-4C35-820A-736ADE4F0C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11474" b="2"/>
          <a:stretch/>
        </p:blipFill>
        <p:spPr>
          <a:xfrm>
            <a:off x="1965279" y="7001261"/>
            <a:ext cx="3222372" cy="2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内容占位符 4" descr="图片包含 户外, 水, 沙滩, 小&#10;&#10;描述已自动生成">
            <a:extLst>
              <a:ext uri="{FF2B5EF4-FFF2-40B4-BE49-F238E27FC236}">
                <a16:creationId xmlns:a16="http://schemas.microsoft.com/office/drawing/2014/main" id="{60476F56-7BE2-4EE7-99CC-9E4713CEFF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b="14694"/>
          <a:stretch/>
        </p:blipFill>
        <p:spPr>
          <a:xfrm>
            <a:off x="5347310" y="7001261"/>
            <a:ext cx="3175241" cy="2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55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游戏机&#10;&#10;描述已自动生成">
            <a:extLst>
              <a:ext uri="{FF2B5EF4-FFF2-40B4-BE49-F238E27FC236}">
                <a16:creationId xmlns:a16="http://schemas.microsoft.com/office/drawing/2014/main" id="{DBFF97A5-0147-4106-B977-A9A46A471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6" b="1550"/>
          <a:stretch/>
        </p:blipFill>
        <p:spPr>
          <a:xfrm flipH="1">
            <a:off x="12382889" y="1999360"/>
            <a:ext cx="1828302" cy="2859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内容占位符 4" descr="图片包含 桌子, 女人, 男人, 白色&#10;&#10;描述已自动生成">
            <a:extLst>
              <a:ext uri="{FF2B5EF4-FFF2-40B4-BE49-F238E27FC236}">
                <a16:creationId xmlns:a16="http://schemas.microsoft.com/office/drawing/2014/main" id="{4DCEFC1F-03D5-47AE-92A2-8BD753B09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08" b="1"/>
          <a:stretch/>
        </p:blipFill>
        <p:spPr>
          <a:xfrm>
            <a:off x="14717343" y="1999360"/>
            <a:ext cx="1828302" cy="2859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E7B418A-671A-4878-836D-058BA45E55A8}"/>
              </a:ext>
            </a:extLst>
          </p:cNvPr>
          <p:cNvGrpSpPr/>
          <p:nvPr/>
        </p:nvGrpSpPr>
        <p:grpSpPr>
          <a:xfrm>
            <a:off x="323147" y="851961"/>
            <a:ext cx="1023038" cy="1023038"/>
            <a:chOff x="9477743" y="2780731"/>
            <a:chExt cx="1296537" cy="129653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B8EE651-DAD3-420E-B77C-3924C94CDA83}"/>
                </a:ext>
              </a:extLst>
            </p:cNvPr>
            <p:cNvSpPr/>
            <p:nvPr/>
          </p:nvSpPr>
          <p:spPr>
            <a:xfrm>
              <a:off x="9477743" y="278073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肌肉发达的手臂">
              <a:extLst>
                <a:ext uri="{FF2B5EF4-FFF2-40B4-BE49-F238E27FC236}">
                  <a16:creationId xmlns:a16="http://schemas.microsoft.com/office/drawing/2014/main" id="{A1B2A920-C6FF-4A2F-8353-63D474330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68811" y="2971799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9942BF3-2ECD-457D-A321-42C3934A9C3B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AFCCF3-B08F-4809-B805-C280CAD60001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A4B90B-B054-4CCA-93CF-7134B9A5DCC6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43A622-0682-4D4F-8375-43184D015758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80CD1D-0088-4ABA-AD24-6C29DF0CEF8C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E318F1-74D1-4109-9E4C-C7D6F471AF6E}"/>
              </a:ext>
            </a:extLst>
          </p:cNvPr>
          <p:cNvSpPr/>
          <p:nvPr/>
        </p:nvSpPr>
        <p:spPr>
          <a:xfrm>
            <a:off x="8260018" y="425077"/>
            <a:ext cx="3968381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dirty="0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Feeder Arm Development</a:t>
            </a:r>
            <a:endParaRPr lang="en-US" altLang="zh-CN" sz="2400" b="1" noProof="1">
              <a:latin typeface="Candara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87AACC-558D-4E2F-9C2E-EEE1BC8172D6}"/>
              </a:ext>
            </a:extLst>
          </p:cNvPr>
          <p:cNvSpPr/>
          <p:nvPr/>
        </p:nvSpPr>
        <p:spPr>
          <a:xfrm>
            <a:off x="7018067" y="-659392"/>
            <a:ext cx="507823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dirty="0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Chassis Modeling &amp; Importing</a:t>
            </a:r>
            <a:endParaRPr lang="en-US" altLang="zh-CN" sz="2400" b="1" noProof="1">
              <a:latin typeface="Candara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图片 8" descr="图片包含 桌子, 玩具, 乐高, 小&#10;&#10;描述已自动生成">
            <a:extLst>
              <a:ext uri="{FF2B5EF4-FFF2-40B4-BE49-F238E27FC236}">
                <a16:creationId xmlns:a16="http://schemas.microsoft.com/office/drawing/2014/main" id="{89E92A14-4A04-4BFE-BCCF-B2C390C692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4" r="10353"/>
          <a:stretch/>
        </p:blipFill>
        <p:spPr>
          <a:xfrm>
            <a:off x="8682210" y="1992521"/>
            <a:ext cx="3222372" cy="2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图片包含 地板, 桌子, 室内, 木&#10;&#10;描述已自动生成">
            <a:extLst>
              <a:ext uri="{FF2B5EF4-FFF2-40B4-BE49-F238E27FC236}">
                <a16:creationId xmlns:a16="http://schemas.microsoft.com/office/drawing/2014/main" id="{3BB2B7CE-2940-4748-AFD1-FBF9A79A8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11474" b="2"/>
          <a:stretch/>
        </p:blipFill>
        <p:spPr>
          <a:xfrm>
            <a:off x="1965279" y="1992521"/>
            <a:ext cx="3222372" cy="2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内容占位符 4" descr="图片包含 户外, 水, 沙滩, 小&#10;&#10;描述已自动生成">
            <a:extLst>
              <a:ext uri="{FF2B5EF4-FFF2-40B4-BE49-F238E27FC236}">
                <a16:creationId xmlns:a16="http://schemas.microsoft.com/office/drawing/2014/main" id="{62994967-FE92-4025-8429-7A8DAD004D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b="14694"/>
          <a:stretch/>
        </p:blipFill>
        <p:spPr>
          <a:xfrm>
            <a:off x="5347310" y="1992521"/>
            <a:ext cx="3175241" cy="2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611CEF2C-2C0E-4EB4-A97D-95EB3951F15D}"/>
              </a:ext>
            </a:extLst>
          </p:cNvPr>
          <p:cNvGrpSpPr/>
          <p:nvPr/>
        </p:nvGrpSpPr>
        <p:grpSpPr>
          <a:xfrm>
            <a:off x="3565000" y="7037846"/>
            <a:ext cx="5607915" cy="4601299"/>
            <a:chOff x="3261815" y="1024682"/>
            <a:chExt cx="6982392" cy="5729058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B6AFA5A-DB68-48C9-8528-F8BC0DF1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1815" y="1024682"/>
              <a:ext cx="6982392" cy="121074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EE214FE-36B8-4FD5-A679-53F2A14A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1815" y="2321939"/>
              <a:ext cx="6982392" cy="232517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D34F64F-B24D-4406-83C5-34166782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61815" y="4724375"/>
              <a:ext cx="6982392" cy="2029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66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草, 小, 黑色, 躺&#10;&#10;描述已自动生成">
            <a:extLst>
              <a:ext uri="{FF2B5EF4-FFF2-40B4-BE49-F238E27FC236}">
                <a16:creationId xmlns:a16="http://schemas.microsoft.com/office/drawing/2014/main" id="{D5C802AD-3D65-4B04-A8DF-6063B6D244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50" y="358775"/>
            <a:ext cx="4324350" cy="2967038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BF0A927-E1AC-4879-8A35-1BAD2E7B33B3}"/>
              </a:ext>
            </a:extLst>
          </p:cNvPr>
          <p:cNvSpPr/>
          <p:nvPr/>
        </p:nvSpPr>
        <p:spPr>
          <a:xfrm>
            <a:off x="8260018" y="425077"/>
            <a:ext cx="3968381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dirty="0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Chassis Specifications</a:t>
            </a:r>
            <a:endParaRPr lang="en-US" altLang="zh-CN" sz="2400" b="1" noProof="1">
              <a:latin typeface="Candara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F32DE0-34D5-4415-AEA9-66DF8005D939}"/>
              </a:ext>
            </a:extLst>
          </p:cNvPr>
          <p:cNvSpPr/>
          <p:nvPr/>
        </p:nvSpPr>
        <p:spPr>
          <a:xfrm>
            <a:off x="8260018" y="-982027"/>
            <a:ext cx="3968381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dirty="0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Feeder Arm Development</a:t>
            </a:r>
            <a:endParaRPr lang="en-US" altLang="zh-CN" sz="2400" b="1" noProof="1">
              <a:latin typeface="Candara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EF11CE-A6CE-43E8-8E33-FA455227E1BA}"/>
              </a:ext>
            </a:extLst>
          </p:cNvPr>
          <p:cNvGrpSpPr/>
          <p:nvPr/>
        </p:nvGrpSpPr>
        <p:grpSpPr>
          <a:xfrm>
            <a:off x="323147" y="851961"/>
            <a:ext cx="1023038" cy="1023038"/>
            <a:chOff x="9477743" y="2780731"/>
            <a:chExt cx="1296537" cy="1296537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603616E-A071-408F-8EB0-AABC894F6C9B}"/>
                </a:ext>
              </a:extLst>
            </p:cNvPr>
            <p:cNvSpPr/>
            <p:nvPr/>
          </p:nvSpPr>
          <p:spPr>
            <a:xfrm>
              <a:off x="9477743" y="278073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 descr="肌肉发达的手臂">
              <a:extLst>
                <a:ext uri="{FF2B5EF4-FFF2-40B4-BE49-F238E27FC236}">
                  <a16:creationId xmlns:a16="http://schemas.microsoft.com/office/drawing/2014/main" id="{9A465657-D05B-430A-8FC7-E88E59B15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68811" y="2971799"/>
              <a:ext cx="914400" cy="914400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F825D69-1A4D-49D4-8015-1CE54CDAC484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71E859C-A814-4EFE-9C8D-B835E9B7495A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68A4EC-B843-4AA3-9CA4-1E59636D05BD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B246E5-0D24-46E7-AAD1-32D10892DCBA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BEE687F-A8E7-4EC7-BC1E-9329E3E1FB4F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772002D-90A2-4A8F-AC6A-571F1C8BD79E}"/>
              </a:ext>
            </a:extLst>
          </p:cNvPr>
          <p:cNvGrpSpPr/>
          <p:nvPr/>
        </p:nvGrpSpPr>
        <p:grpSpPr>
          <a:xfrm>
            <a:off x="3565000" y="1414958"/>
            <a:ext cx="5607915" cy="4601299"/>
            <a:chOff x="3261815" y="1024682"/>
            <a:chExt cx="6982392" cy="5729058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C4C9D44-534C-46C6-853A-03C8E9D2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1815" y="1024682"/>
              <a:ext cx="6982392" cy="121074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9388183E-F582-4DA2-A66F-1273C6F1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1815" y="2321939"/>
              <a:ext cx="6982392" cy="232517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CEB9534-9DF1-4AD6-AA84-029196C39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1815" y="4724375"/>
              <a:ext cx="6982392" cy="2029365"/>
            </a:xfrm>
            <a:prstGeom prst="rect">
              <a:avLst/>
            </a:prstGeom>
          </p:spPr>
        </p:pic>
      </p:grpSp>
      <p:pic>
        <p:nvPicPr>
          <p:cNvPr id="36" name="图片 35" descr="图片包含 桌子, 玩具, 乐高, 小&#10;&#10;描述已自动生成">
            <a:extLst>
              <a:ext uri="{FF2B5EF4-FFF2-40B4-BE49-F238E27FC236}">
                <a16:creationId xmlns:a16="http://schemas.microsoft.com/office/drawing/2014/main" id="{C3FD880C-8139-4725-B5E0-18648FE74C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4" r="10353"/>
          <a:stretch/>
        </p:blipFill>
        <p:spPr>
          <a:xfrm>
            <a:off x="2730669" y="-2501088"/>
            <a:ext cx="2170065" cy="1934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 descr="图片包含 地板, 桌子, 室内, 木&#10;&#10;描述已自动生成">
            <a:extLst>
              <a:ext uri="{FF2B5EF4-FFF2-40B4-BE49-F238E27FC236}">
                <a16:creationId xmlns:a16="http://schemas.microsoft.com/office/drawing/2014/main" id="{E2EF9BBE-9FF6-4CD2-AF5C-F074C1F204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11474" b="2"/>
          <a:stretch/>
        </p:blipFill>
        <p:spPr>
          <a:xfrm>
            <a:off x="2730669" y="-2501088"/>
            <a:ext cx="2170065" cy="1934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内容占位符 4" descr="图片包含 户外, 水, 沙滩, 小&#10;&#10;描述已自动生成">
            <a:extLst>
              <a:ext uri="{FF2B5EF4-FFF2-40B4-BE49-F238E27FC236}">
                <a16:creationId xmlns:a16="http://schemas.microsoft.com/office/drawing/2014/main" id="{3B409F60-DB08-4C0B-A2D7-1CA5EEC456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b="14694"/>
          <a:stretch/>
        </p:blipFill>
        <p:spPr>
          <a:xfrm>
            <a:off x="2754235" y="-2501086"/>
            <a:ext cx="2138325" cy="1934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74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草, 小, 黑色, 躺&#10;&#10;描述已自动生成">
            <a:extLst>
              <a:ext uri="{FF2B5EF4-FFF2-40B4-BE49-F238E27FC236}">
                <a16:creationId xmlns:a16="http://schemas.microsoft.com/office/drawing/2014/main" id="{D5C802AD-3D65-4B04-A8DF-6063B6D244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50" y="358775"/>
            <a:ext cx="4324350" cy="2967038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BF0A927-E1AC-4879-8A35-1BAD2E7B33B3}"/>
              </a:ext>
            </a:extLst>
          </p:cNvPr>
          <p:cNvSpPr/>
          <p:nvPr/>
        </p:nvSpPr>
        <p:spPr>
          <a:xfrm>
            <a:off x="9160776" y="425077"/>
            <a:ext cx="250806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dirty="0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Center of Mass</a:t>
            </a:r>
            <a:endParaRPr lang="en-US" altLang="zh-CN" sz="2400" b="1" noProof="1">
              <a:latin typeface="Candara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EF11CE-A6CE-43E8-8E33-FA455227E1BA}"/>
              </a:ext>
            </a:extLst>
          </p:cNvPr>
          <p:cNvGrpSpPr/>
          <p:nvPr/>
        </p:nvGrpSpPr>
        <p:grpSpPr>
          <a:xfrm>
            <a:off x="323147" y="851961"/>
            <a:ext cx="1023038" cy="1023038"/>
            <a:chOff x="9477743" y="2780731"/>
            <a:chExt cx="1296537" cy="1296537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603616E-A071-408F-8EB0-AABC894F6C9B}"/>
                </a:ext>
              </a:extLst>
            </p:cNvPr>
            <p:cNvSpPr/>
            <p:nvPr/>
          </p:nvSpPr>
          <p:spPr>
            <a:xfrm>
              <a:off x="9477743" y="278073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 descr="肌肉发达的手臂">
              <a:extLst>
                <a:ext uri="{FF2B5EF4-FFF2-40B4-BE49-F238E27FC236}">
                  <a16:creationId xmlns:a16="http://schemas.microsoft.com/office/drawing/2014/main" id="{9A465657-D05B-430A-8FC7-E88E59B15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68811" y="2971799"/>
              <a:ext cx="914400" cy="914400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F825D69-1A4D-49D4-8015-1CE54CDAC484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71E859C-A814-4EFE-9C8D-B835E9B7495A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68A4EC-B843-4AA3-9CA4-1E59636D05BD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B246E5-0D24-46E7-AAD1-32D10892DCBA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BEE687F-A8E7-4EC7-BC1E-9329E3E1FB4F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772002D-90A2-4A8F-AC6A-571F1C8BD79E}"/>
              </a:ext>
            </a:extLst>
          </p:cNvPr>
          <p:cNvGrpSpPr/>
          <p:nvPr/>
        </p:nvGrpSpPr>
        <p:grpSpPr>
          <a:xfrm>
            <a:off x="3565000" y="-4944914"/>
            <a:ext cx="5607915" cy="4601299"/>
            <a:chOff x="3261815" y="1024682"/>
            <a:chExt cx="6982392" cy="5729058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C4C9D44-534C-46C6-853A-03C8E9D2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1815" y="1024682"/>
              <a:ext cx="6982392" cy="121074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9388183E-F582-4DA2-A66F-1273C6F1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1815" y="2321939"/>
              <a:ext cx="6982392" cy="232517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CEB9534-9DF1-4AD6-AA84-029196C39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1815" y="4724375"/>
              <a:ext cx="6982392" cy="2029365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B87E04BC-546C-4193-B0D4-D77DC55FD993}"/>
              </a:ext>
            </a:extLst>
          </p:cNvPr>
          <p:cNvSpPr/>
          <p:nvPr/>
        </p:nvSpPr>
        <p:spPr>
          <a:xfrm>
            <a:off x="8260018" y="-734985"/>
            <a:ext cx="3968381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dirty="0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Chassis Specifications</a:t>
            </a:r>
            <a:endParaRPr lang="en-US" altLang="zh-CN" sz="2400" b="1" noProof="1">
              <a:latin typeface="Candara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F32B4CF-08EB-47A4-AC99-AE65B3AE8CE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560451" y="2431368"/>
            <a:ext cx="2700470" cy="386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4743503-CFF1-4385-970F-8BF40C6EBB7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165621" y="2426205"/>
            <a:ext cx="5630295" cy="386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Subtitle 2">
            <a:extLst>
              <a:ext uri="{FF2B5EF4-FFF2-40B4-BE49-F238E27FC236}">
                <a16:creationId xmlns:a16="http://schemas.microsoft.com/office/drawing/2014/main" id="{76F2A194-34F7-4C69-AB66-8B58770CCBBF}"/>
              </a:ext>
            </a:extLst>
          </p:cNvPr>
          <p:cNvSpPr txBox="1"/>
          <p:nvPr/>
        </p:nvSpPr>
        <p:spPr>
          <a:xfrm>
            <a:off x="1972850" y="1052587"/>
            <a:ext cx="6425374" cy="142314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Center of mass infect its steering performance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The center of mass in the chassis and the arm is different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Mass of the car and wheel does matter on the sand ground</a:t>
            </a:r>
          </a:p>
        </p:txBody>
      </p:sp>
    </p:spTree>
    <p:extLst>
      <p:ext uri="{BB962C8B-B14F-4D97-AF65-F5344CB8AC3E}">
        <p14:creationId xmlns:p14="http://schemas.microsoft.com/office/powerpoint/2010/main" val="267223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6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6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" presetClass="entr" presetSubtype="2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4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F6F38B0-302B-488C-AEB4-935280740C3F}"/>
              </a:ext>
            </a:extLst>
          </p:cNvPr>
          <p:cNvGrpSpPr/>
          <p:nvPr/>
        </p:nvGrpSpPr>
        <p:grpSpPr>
          <a:xfrm>
            <a:off x="2133577" y="4453430"/>
            <a:ext cx="5734073" cy="2253730"/>
            <a:chOff x="2133577" y="4453430"/>
            <a:chExt cx="5734073" cy="225373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19B695CA-4111-462B-8EE0-FF18DBA78A91}"/>
                </a:ext>
              </a:extLst>
            </p:cNvPr>
            <p:cNvGrpSpPr/>
            <p:nvPr/>
          </p:nvGrpSpPr>
          <p:grpSpPr>
            <a:xfrm rot="10800000">
              <a:off x="2133577" y="4453430"/>
              <a:ext cx="1896260" cy="2035324"/>
              <a:chOff x="5531944" y="4216186"/>
              <a:chExt cx="2461313" cy="2641817"/>
            </a:xfrm>
          </p:grpSpPr>
          <p:grpSp>
            <p:nvGrpSpPr>
              <p:cNvPr id="66" name="Group 21">
                <a:extLst>
                  <a:ext uri="{FF2B5EF4-FFF2-40B4-BE49-F238E27FC236}">
                    <a16:creationId xmlns:a16="http://schemas.microsoft.com/office/drawing/2014/main" id="{87D1FF4C-947C-44E8-8580-BE6FE8F61240}"/>
                  </a:ext>
                </a:extLst>
              </p:cNvPr>
              <p:cNvGrpSpPr/>
              <p:nvPr/>
            </p:nvGrpSpPr>
            <p:grpSpPr>
              <a:xfrm>
                <a:off x="5531944" y="4216186"/>
                <a:ext cx="2461313" cy="2641817"/>
                <a:chOff x="3381269" y="3162138"/>
                <a:chExt cx="1845988" cy="1981362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grpSp>
              <p:nvGrpSpPr>
                <p:cNvPr id="68" name="Group 22">
                  <a:extLst>
                    <a:ext uri="{FF2B5EF4-FFF2-40B4-BE49-F238E27FC236}">
                      <a16:creationId xmlns:a16="http://schemas.microsoft.com/office/drawing/2014/main" id="{3CAD35CC-B70C-4A04-BF9F-A90981BD363B}"/>
                    </a:ext>
                  </a:extLst>
                </p:cNvPr>
                <p:cNvGrpSpPr/>
                <p:nvPr/>
              </p:nvGrpSpPr>
              <p:grpSpPr>
                <a:xfrm>
                  <a:off x="3381269" y="3162138"/>
                  <a:ext cx="1845315" cy="1981362"/>
                  <a:chOff x="3420770" y="2768438"/>
                  <a:chExt cx="1845315" cy="1981362"/>
                </a:xfrm>
                <a:grpFill/>
              </p:grpSpPr>
              <p:grpSp>
                <p:nvGrpSpPr>
                  <p:cNvPr id="70" name="Group 24">
                    <a:extLst>
                      <a:ext uri="{FF2B5EF4-FFF2-40B4-BE49-F238E27FC236}">
                        <a16:creationId xmlns:a16="http://schemas.microsoft.com/office/drawing/2014/main" id="{5DDDD4AE-0FF9-4B25-9115-6CB8EADD5285}"/>
                      </a:ext>
                    </a:extLst>
                  </p:cNvPr>
                  <p:cNvGrpSpPr/>
                  <p:nvPr/>
                </p:nvGrpSpPr>
                <p:grpSpPr>
                  <a:xfrm>
                    <a:off x="3544700" y="2894120"/>
                    <a:ext cx="1721385" cy="1855680"/>
                    <a:chOff x="3544700" y="2894120"/>
                    <a:chExt cx="1721385" cy="1855680"/>
                  </a:xfrm>
                  <a:grpFill/>
                </p:grpSpPr>
                <p:sp>
                  <p:nvSpPr>
                    <p:cNvPr id="72" name="Rounded Rectangle 26">
                      <a:extLst>
                        <a:ext uri="{FF2B5EF4-FFF2-40B4-BE49-F238E27FC236}">
                          <a16:creationId xmlns:a16="http://schemas.microsoft.com/office/drawing/2014/main" id="{EC37B8B4-FC3A-4C91-A54F-F89BCF2BF23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216440" y="3700155"/>
                      <a:ext cx="1851640" cy="24765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FBF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73" name="Rounded Rectangle 27">
                      <a:extLst>
                        <a:ext uri="{FF2B5EF4-FFF2-40B4-BE49-F238E27FC236}">
                          <a16:creationId xmlns:a16="http://schemas.microsoft.com/office/drawing/2014/main" id="{4CD94545-41A7-4482-98F5-C2DC59F3A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4700" y="2894120"/>
                      <a:ext cx="1714684" cy="24765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FBF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71" name="Oval 25">
                    <a:extLst>
                      <a:ext uri="{FF2B5EF4-FFF2-40B4-BE49-F238E27FC236}">
                        <a16:creationId xmlns:a16="http://schemas.microsoft.com/office/drawing/2014/main" id="{63DC8328-8591-4DDE-9E4B-A28739F24C7B}"/>
                      </a:ext>
                    </a:extLst>
                  </p:cNvPr>
                  <p:cNvSpPr/>
                  <p:nvPr/>
                </p:nvSpPr>
                <p:spPr>
                  <a:xfrm>
                    <a:off x="3420770" y="2768438"/>
                    <a:ext cx="478316" cy="478316"/>
                  </a:xfrm>
                  <a:prstGeom prst="ellipse">
                    <a:avLst/>
                  </a:pr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9" name="Rectangle 23">
                  <a:extLst>
                    <a:ext uri="{FF2B5EF4-FFF2-40B4-BE49-F238E27FC236}">
                      <a16:creationId xmlns:a16="http://schemas.microsoft.com/office/drawing/2014/main" id="{07ECFC35-CF37-4E11-B83A-1B3EA90DCE78}"/>
                    </a:ext>
                  </a:extLst>
                </p:cNvPr>
                <p:cNvSpPr/>
                <p:nvPr/>
              </p:nvSpPr>
              <p:spPr>
                <a:xfrm>
                  <a:off x="4979606" y="4956347"/>
                  <a:ext cx="247651" cy="187153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7" name="Freeform 21">
                <a:extLst>
                  <a:ext uri="{FF2B5EF4-FFF2-40B4-BE49-F238E27FC236}">
                    <a16:creationId xmlns:a16="http://schemas.microsoft.com/office/drawing/2014/main" id="{2F62C7BC-C095-46C8-BF86-F634CE354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726208" y="4414483"/>
                <a:ext cx="252347" cy="245607"/>
              </a:xfrm>
              <a:custGeom>
                <a:avLst/>
                <a:gdLst>
                  <a:gd name="T0" fmla="*/ 385 w 537"/>
                  <a:gd name="T1" fmla="*/ 285 h 537"/>
                  <a:gd name="T2" fmla="*/ 385 w 537"/>
                  <a:gd name="T3" fmla="*/ 285 h 537"/>
                  <a:gd name="T4" fmla="*/ 385 w 537"/>
                  <a:gd name="T5" fmla="*/ 285 h 537"/>
                  <a:gd name="T6" fmla="*/ 385 w 537"/>
                  <a:gd name="T7" fmla="*/ 285 h 537"/>
                  <a:gd name="T8" fmla="*/ 217 w 537"/>
                  <a:gd name="T9" fmla="*/ 336 h 537"/>
                  <a:gd name="T10" fmla="*/ 101 w 537"/>
                  <a:gd name="T11" fmla="*/ 305 h 537"/>
                  <a:gd name="T12" fmla="*/ 100 w 537"/>
                  <a:gd name="T13" fmla="*/ 88 h 537"/>
                  <a:gd name="T14" fmla="*/ 217 w 537"/>
                  <a:gd name="T15" fmla="*/ 118 h 537"/>
                  <a:gd name="T16" fmla="*/ 385 w 537"/>
                  <a:gd name="T17" fmla="*/ 67 h 537"/>
                  <a:gd name="T18" fmla="*/ 501 w 537"/>
                  <a:gd name="T19" fmla="*/ 98 h 537"/>
                  <a:gd name="T20" fmla="*/ 502 w 537"/>
                  <a:gd name="T21" fmla="*/ 315 h 537"/>
                  <a:gd name="T22" fmla="*/ 385 w 537"/>
                  <a:gd name="T23" fmla="*/ 285 h 537"/>
                  <a:gd name="T24" fmla="*/ 385 w 537"/>
                  <a:gd name="T25" fmla="*/ 34 h 537"/>
                  <a:gd name="T26" fmla="*/ 385 w 537"/>
                  <a:gd name="T27" fmla="*/ 34 h 537"/>
                  <a:gd name="T28" fmla="*/ 385 w 537"/>
                  <a:gd name="T29" fmla="*/ 34 h 537"/>
                  <a:gd name="T30" fmla="*/ 385 w 537"/>
                  <a:gd name="T31" fmla="*/ 34 h 537"/>
                  <a:gd name="T32" fmla="*/ 217 w 537"/>
                  <a:gd name="T33" fmla="*/ 84 h 537"/>
                  <a:gd name="T34" fmla="*/ 67 w 537"/>
                  <a:gd name="T35" fmla="*/ 34 h 537"/>
                  <a:gd name="T36" fmla="*/ 67 w 537"/>
                  <a:gd name="T37" fmla="*/ 34 h 537"/>
                  <a:gd name="T38" fmla="*/ 67 w 537"/>
                  <a:gd name="T39" fmla="*/ 319 h 537"/>
                  <a:gd name="T40" fmla="*/ 67 w 537"/>
                  <a:gd name="T41" fmla="*/ 319 h 537"/>
                  <a:gd name="T42" fmla="*/ 217 w 537"/>
                  <a:gd name="T43" fmla="*/ 369 h 537"/>
                  <a:gd name="T44" fmla="*/ 385 w 537"/>
                  <a:gd name="T45" fmla="*/ 319 h 537"/>
                  <a:gd name="T46" fmla="*/ 536 w 537"/>
                  <a:gd name="T47" fmla="*/ 369 h 537"/>
                  <a:gd name="T48" fmla="*/ 536 w 537"/>
                  <a:gd name="T49" fmla="*/ 369 h 537"/>
                  <a:gd name="T50" fmla="*/ 536 w 537"/>
                  <a:gd name="T51" fmla="*/ 84 h 537"/>
                  <a:gd name="T52" fmla="*/ 536 w 537"/>
                  <a:gd name="T53" fmla="*/ 84 h 537"/>
                  <a:gd name="T54" fmla="*/ 385 w 537"/>
                  <a:gd name="T55" fmla="*/ 34 h 537"/>
                  <a:gd name="T56" fmla="*/ 16 w 537"/>
                  <a:gd name="T57" fmla="*/ 0 h 537"/>
                  <a:gd name="T58" fmla="*/ 16 w 537"/>
                  <a:gd name="T59" fmla="*/ 0 h 537"/>
                  <a:gd name="T60" fmla="*/ 16 w 537"/>
                  <a:gd name="T61" fmla="*/ 0 h 537"/>
                  <a:gd name="T62" fmla="*/ 16 w 537"/>
                  <a:gd name="T63" fmla="*/ 0 h 537"/>
                  <a:gd name="T64" fmla="*/ 0 w 537"/>
                  <a:gd name="T65" fmla="*/ 17 h 537"/>
                  <a:gd name="T66" fmla="*/ 0 w 537"/>
                  <a:gd name="T67" fmla="*/ 17 h 537"/>
                  <a:gd name="T68" fmla="*/ 0 w 537"/>
                  <a:gd name="T69" fmla="*/ 519 h 537"/>
                  <a:gd name="T70" fmla="*/ 0 w 537"/>
                  <a:gd name="T71" fmla="*/ 519 h 537"/>
                  <a:gd name="T72" fmla="*/ 16 w 537"/>
                  <a:gd name="T73" fmla="*/ 536 h 537"/>
                  <a:gd name="T74" fmla="*/ 33 w 537"/>
                  <a:gd name="T75" fmla="*/ 519 h 537"/>
                  <a:gd name="T76" fmla="*/ 33 w 537"/>
                  <a:gd name="T77" fmla="*/ 519 h 537"/>
                  <a:gd name="T78" fmla="*/ 33 w 537"/>
                  <a:gd name="T79" fmla="*/ 17 h 537"/>
                  <a:gd name="T80" fmla="*/ 33 w 537"/>
                  <a:gd name="T81" fmla="*/ 17 h 537"/>
                  <a:gd name="T82" fmla="*/ 16 w 537"/>
                  <a:gd name="T83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7" h="537">
                    <a:moveTo>
                      <a:pt x="385" y="285"/>
                    </a:moveTo>
                    <a:lnTo>
                      <a:pt x="385" y="285"/>
                    </a:lnTo>
                    <a:lnTo>
                      <a:pt x="385" y="285"/>
                    </a:lnTo>
                    <a:lnTo>
                      <a:pt x="385" y="285"/>
                    </a:lnTo>
                    <a:cubicBezTo>
                      <a:pt x="326" y="285"/>
                      <a:pt x="285" y="336"/>
                      <a:pt x="217" y="336"/>
                    </a:cubicBezTo>
                    <a:cubicBezTo>
                      <a:pt x="169" y="336"/>
                      <a:pt x="128" y="319"/>
                      <a:pt x="101" y="305"/>
                    </a:cubicBezTo>
                    <a:cubicBezTo>
                      <a:pt x="101" y="260"/>
                      <a:pt x="100" y="159"/>
                      <a:pt x="100" y="88"/>
                    </a:cubicBezTo>
                    <a:cubicBezTo>
                      <a:pt x="127" y="103"/>
                      <a:pt x="167" y="118"/>
                      <a:pt x="217" y="118"/>
                    </a:cubicBezTo>
                    <a:cubicBezTo>
                      <a:pt x="286" y="118"/>
                      <a:pt x="318" y="67"/>
                      <a:pt x="385" y="67"/>
                    </a:cubicBezTo>
                    <a:cubicBezTo>
                      <a:pt x="432" y="67"/>
                      <a:pt x="474" y="83"/>
                      <a:pt x="501" y="98"/>
                    </a:cubicBezTo>
                    <a:cubicBezTo>
                      <a:pt x="501" y="206"/>
                      <a:pt x="502" y="255"/>
                      <a:pt x="502" y="315"/>
                    </a:cubicBezTo>
                    <a:cubicBezTo>
                      <a:pt x="475" y="301"/>
                      <a:pt x="433" y="285"/>
                      <a:pt x="385" y="285"/>
                    </a:cubicBezTo>
                    <a:close/>
                    <a:moveTo>
                      <a:pt x="385" y="34"/>
                    </a:moveTo>
                    <a:lnTo>
                      <a:pt x="385" y="34"/>
                    </a:lnTo>
                    <a:lnTo>
                      <a:pt x="385" y="34"/>
                    </a:lnTo>
                    <a:lnTo>
                      <a:pt x="385" y="34"/>
                    </a:lnTo>
                    <a:cubicBezTo>
                      <a:pt x="318" y="34"/>
                      <a:pt x="286" y="84"/>
                      <a:pt x="217" y="84"/>
                    </a:cubicBezTo>
                    <a:cubicBezTo>
                      <a:pt x="127" y="84"/>
                      <a:pt x="67" y="34"/>
                      <a:pt x="67" y="34"/>
                    </a:cubicBezTo>
                    <a:lnTo>
                      <a:pt x="67" y="34"/>
                    </a:lnTo>
                    <a:lnTo>
                      <a:pt x="67" y="319"/>
                    </a:lnTo>
                    <a:lnTo>
                      <a:pt x="67" y="319"/>
                    </a:lnTo>
                    <a:cubicBezTo>
                      <a:pt x="67" y="319"/>
                      <a:pt x="133" y="369"/>
                      <a:pt x="217" y="369"/>
                    </a:cubicBezTo>
                    <a:cubicBezTo>
                      <a:pt x="285" y="369"/>
                      <a:pt x="326" y="319"/>
                      <a:pt x="385" y="319"/>
                    </a:cubicBezTo>
                    <a:cubicBezTo>
                      <a:pt x="469" y="319"/>
                      <a:pt x="536" y="369"/>
                      <a:pt x="536" y="369"/>
                    </a:cubicBezTo>
                    <a:lnTo>
                      <a:pt x="536" y="369"/>
                    </a:lnTo>
                    <a:lnTo>
                      <a:pt x="536" y="84"/>
                    </a:lnTo>
                    <a:lnTo>
                      <a:pt x="536" y="84"/>
                    </a:lnTo>
                    <a:cubicBezTo>
                      <a:pt x="536" y="84"/>
                      <a:pt x="469" y="34"/>
                      <a:pt x="385" y="34"/>
                    </a:cubicBezTo>
                    <a:close/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ubicBezTo>
                      <a:pt x="7" y="0"/>
                      <a:pt x="0" y="8"/>
                      <a:pt x="0" y="17"/>
                    </a:cubicBezTo>
                    <a:lnTo>
                      <a:pt x="0" y="17"/>
                    </a:lnTo>
                    <a:lnTo>
                      <a:pt x="0" y="519"/>
                    </a:lnTo>
                    <a:lnTo>
                      <a:pt x="0" y="519"/>
                    </a:lnTo>
                    <a:cubicBezTo>
                      <a:pt x="0" y="529"/>
                      <a:pt x="7" y="536"/>
                      <a:pt x="16" y="536"/>
                    </a:cubicBezTo>
                    <a:cubicBezTo>
                      <a:pt x="26" y="536"/>
                      <a:pt x="33" y="529"/>
                      <a:pt x="33" y="519"/>
                    </a:cubicBezTo>
                    <a:lnTo>
                      <a:pt x="33" y="519"/>
                    </a:lnTo>
                    <a:lnTo>
                      <a:pt x="33" y="17"/>
                    </a:lnTo>
                    <a:lnTo>
                      <a:pt x="33" y="17"/>
                    </a:lnTo>
                    <a:cubicBezTo>
                      <a:pt x="33" y="8"/>
                      <a:pt x="26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44" name="Text Placeholder 32">
              <a:extLst>
                <a:ext uri="{FF2B5EF4-FFF2-40B4-BE49-F238E27FC236}">
                  <a16:creationId xmlns:a16="http://schemas.microsoft.com/office/drawing/2014/main" id="{B84E1B84-62B6-4DB1-946C-4B7E13E83C03}"/>
                </a:ext>
              </a:extLst>
            </p:cNvPr>
            <p:cNvSpPr txBox="1">
              <a:spLocks/>
            </p:cNvSpPr>
            <p:nvPr/>
          </p:nvSpPr>
          <p:spPr>
            <a:xfrm>
              <a:off x="2443388" y="5755797"/>
              <a:ext cx="3312592" cy="283852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  <a:defRPr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+mn-ea"/>
                  <a:sym typeface="+mn-lt"/>
                </a:rPr>
                <a:t>Add the limitation for command frequency</a:t>
              </a:r>
            </a:p>
          </p:txBody>
        </p: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56FAC718-4DF6-4A81-8CB7-F00D28D79AD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256" y="5441641"/>
              <a:ext cx="2102394" cy="1265519"/>
            </a:xfrm>
            <a:prstGeom prst="rect">
              <a:avLst/>
            </a:prstGeom>
            <a:noFill/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46BB1F-E48E-46D2-B8A5-888BDAD10014}"/>
              </a:ext>
            </a:extLst>
          </p:cNvPr>
          <p:cNvGrpSpPr/>
          <p:nvPr/>
        </p:nvGrpSpPr>
        <p:grpSpPr>
          <a:xfrm>
            <a:off x="2131643" y="1094121"/>
            <a:ext cx="4736990" cy="3963363"/>
            <a:chOff x="2131643" y="1094121"/>
            <a:chExt cx="4736990" cy="3963363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F87F768C-7AF9-4D97-B7EA-DCC7908C768D}"/>
                </a:ext>
              </a:extLst>
            </p:cNvPr>
            <p:cNvGrpSpPr/>
            <p:nvPr/>
          </p:nvGrpSpPr>
          <p:grpSpPr>
            <a:xfrm rot="10800000">
              <a:off x="2131643" y="1094121"/>
              <a:ext cx="2965668" cy="3556070"/>
              <a:chOff x="3678935" y="2242281"/>
              <a:chExt cx="3849377" cy="4615720"/>
            </a:xfrm>
          </p:grpSpPr>
          <p:grpSp>
            <p:nvGrpSpPr>
              <p:cNvPr id="57" name="Group 14">
                <a:extLst>
                  <a:ext uri="{FF2B5EF4-FFF2-40B4-BE49-F238E27FC236}">
                    <a16:creationId xmlns:a16="http://schemas.microsoft.com/office/drawing/2014/main" id="{1FE437CC-8A78-435C-8599-DB69C0DB4BF6}"/>
                  </a:ext>
                </a:extLst>
              </p:cNvPr>
              <p:cNvGrpSpPr/>
              <p:nvPr/>
            </p:nvGrpSpPr>
            <p:grpSpPr>
              <a:xfrm>
                <a:off x="3678935" y="2242281"/>
                <a:ext cx="3849377" cy="4615720"/>
                <a:chOff x="1991510" y="1681711"/>
                <a:chExt cx="2887028" cy="3461789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grpSp>
              <p:nvGrpSpPr>
                <p:cNvPr id="59" name="Group 15">
                  <a:extLst>
                    <a:ext uri="{FF2B5EF4-FFF2-40B4-BE49-F238E27FC236}">
                      <a16:creationId xmlns:a16="http://schemas.microsoft.com/office/drawing/2014/main" id="{BFA4EEF8-4B53-4698-A835-AD26BF1DDF84}"/>
                    </a:ext>
                  </a:extLst>
                </p:cNvPr>
                <p:cNvGrpSpPr/>
                <p:nvPr/>
              </p:nvGrpSpPr>
              <p:grpSpPr>
                <a:xfrm>
                  <a:off x="1991510" y="1681711"/>
                  <a:ext cx="2887028" cy="3461788"/>
                  <a:chOff x="2031011" y="1288011"/>
                  <a:chExt cx="2887028" cy="3461788"/>
                </a:xfrm>
                <a:grpFill/>
              </p:grpSpPr>
              <p:grpSp>
                <p:nvGrpSpPr>
                  <p:cNvPr id="61" name="Group 17">
                    <a:extLst>
                      <a:ext uri="{FF2B5EF4-FFF2-40B4-BE49-F238E27FC236}">
                        <a16:creationId xmlns:a16="http://schemas.microsoft.com/office/drawing/2014/main" id="{317D9465-E608-4DCA-B1C4-F7C6DD44041A}"/>
                      </a:ext>
                    </a:extLst>
                  </p:cNvPr>
                  <p:cNvGrpSpPr/>
                  <p:nvPr/>
                </p:nvGrpSpPr>
                <p:grpSpPr>
                  <a:xfrm>
                    <a:off x="2192690" y="1393338"/>
                    <a:ext cx="2725349" cy="3356461"/>
                    <a:chOff x="2192690" y="1393338"/>
                    <a:chExt cx="2725349" cy="3356461"/>
                  </a:xfrm>
                  <a:grpFill/>
                </p:grpSpPr>
                <p:sp>
                  <p:nvSpPr>
                    <p:cNvPr id="63" name="Rounded Rectangle 19">
                      <a:extLst>
                        <a:ext uri="{FF2B5EF4-FFF2-40B4-BE49-F238E27FC236}">
                          <a16:creationId xmlns:a16="http://schemas.microsoft.com/office/drawing/2014/main" id="{1E7F123E-C07D-49BC-8629-5B1BEC109ED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117674" y="2949435"/>
                      <a:ext cx="3353079" cy="24765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7F7F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64" name="Rounded Rectangle 20">
                      <a:extLst>
                        <a:ext uri="{FF2B5EF4-FFF2-40B4-BE49-F238E27FC236}">
                          <a16:creationId xmlns:a16="http://schemas.microsoft.com/office/drawing/2014/main" id="{5960FB50-1BDB-43D8-81CD-3CD4C438E0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690" y="1393338"/>
                      <a:ext cx="2715981" cy="24765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7F7F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62" name="Oval 18">
                    <a:extLst>
                      <a:ext uri="{FF2B5EF4-FFF2-40B4-BE49-F238E27FC236}">
                        <a16:creationId xmlns:a16="http://schemas.microsoft.com/office/drawing/2014/main" id="{ADF5D240-0F50-4315-8CAF-9E8C21FE6D14}"/>
                      </a:ext>
                    </a:extLst>
                  </p:cNvPr>
                  <p:cNvSpPr/>
                  <p:nvPr/>
                </p:nvSpPr>
                <p:spPr>
                  <a:xfrm>
                    <a:off x="2031011" y="1288011"/>
                    <a:ext cx="478316" cy="478316"/>
                  </a:xfrm>
                  <a:prstGeom prst="ellipse">
                    <a:avLst/>
                  </a:prstGeom>
                  <a:solidFill>
                    <a:srgbClr val="7F7F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0" name="Rectangle 16">
                  <a:extLst>
                    <a:ext uri="{FF2B5EF4-FFF2-40B4-BE49-F238E27FC236}">
                      <a16:creationId xmlns:a16="http://schemas.microsoft.com/office/drawing/2014/main" id="{1D492ED9-81D3-4159-8B4B-DBFE5F6C0E72}"/>
                    </a:ext>
                  </a:extLst>
                </p:cNvPr>
                <p:cNvSpPr/>
                <p:nvPr/>
              </p:nvSpPr>
              <p:spPr>
                <a:xfrm>
                  <a:off x="4630007" y="4956347"/>
                  <a:ext cx="247651" cy="187153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Freeform 40">
                <a:extLst>
                  <a:ext uri="{FF2B5EF4-FFF2-40B4-BE49-F238E27FC236}">
                    <a16:creationId xmlns:a16="http://schemas.microsoft.com/office/drawing/2014/main" id="{B41701E9-B88A-41CA-9080-F79BAAEF9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383" y="2435701"/>
                <a:ext cx="219181" cy="293847"/>
              </a:xfrm>
              <a:custGeom>
                <a:avLst/>
                <a:gdLst>
                  <a:gd name="T0" fmla="*/ 250 w 402"/>
                  <a:gd name="T1" fmla="*/ 361 h 537"/>
                  <a:gd name="T2" fmla="*/ 250 w 402"/>
                  <a:gd name="T3" fmla="*/ 361 h 537"/>
                  <a:gd name="T4" fmla="*/ 250 w 402"/>
                  <a:gd name="T5" fmla="*/ 361 h 537"/>
                  <a:gd name="T6" fmla="*/ 250 w 402"/>
                  <a:gd name="T7" fmla="*/ 402 h 537"/>
                  <a:gd name="T8" fmla="*/ 151 w 402"/>
                  <a:gd name="T9" fmla="*/ 402 h 537"/>
                  <a:gd name="T10" fmla="*/ 151 w 402"/>
                  <a:gd name="T11" fmla="*/ 361 h 537"/>
                  <a:gd name="T12" fmla="*/ 151 w 402"/>
                  <a:gd name="T13" fmla="*/ 361 h 537"/>
                  <a:gd name="T14" fmla="*/ 33 w 402"/>
                  <a:gd name="T15" fmla="*/ 201 h 537"/>
                  <a:gd name="T16" fmla="*/ 200 w 402"/>
                  <a:gd name="T17" fmla="*/ 34 h 537"/>
                  <a:gd name="T18" fmla="*/ 368 w 402"/>
                  <a:gd name="T19" fmla="*/ 201 h 537"/>
                  <a:gd name="T20" fmla="*/ 250 w 402"/>
                  <a:gd name="T21" fmla="*/ 361 h 537"/>
                  <a:gd name="T22" fmla="*/ 250 w 402"/>
                  <a:gd name="T23" fmla="*/ 486 h 537"/>
                  <a:gd name="T24" fmla="*/ 250 w 402"/>
                  <a:gd name="T25" fmla="*/ 486 h 537"/>
                  <a:gd name="T26" fmla="*/ 250 w 402"/>
                  <a:gd name="T27" fmla="*/ 486 h 537"/>
                  <a:gd name="T28" fmla="*/ 250 w 402"/>
                  <a:gd name="T29" fmla="*/ 486 h 537"/>
                  <a:gd name="T30" fmla="*/ 234 w 402"/>
                  <a:gd name="T31" fmla="*/ 503 h 537"/>
                  <a:gd name="T32" fmla="*/ 234 w 402"/>
                  <a:gd name="T33" fmla="*/ 503 h 537"/>
                  <a:gd name="T34" fmla="*/ 167 w 402"/>
                  <a:gd name="T35" fmla="*/ 503 h 537"/>
                  <a:gd name="T36" fmla="*/ 167 w 402"/>
                  <a:gd name="T37" fmla="*/ 503 h 537"/>
                  <a:gd name="T38" fmla="*/ 151 w 402"/>
                  <a:gd name="T39" fmla="*/ 486 h 537"/>
                  <a:gd name="T40" fmla="*/ 151 w 402"/>
                  <a:gd name="T41" fmla="*/ 486 h 537"/>
                  <a:gd name="T42" fmla="*/ 151 w 402"/>
                  <a:gd name="T43" fmla="*/ 452 h 537"/>
                  <a:gd name="T44" fmla="*/ 151 w 402"/>
                  <a:gd name="T45" fmla="*/ 452 h 537"/>
                  <a:gd name="T46" fmla="*/ 167 w 402"/>
                  <a:gd name="T47" fmla="*/ 436 h 537"/>
                  <a:gd name="T48" fmla="*/ 167 w 402"/>
                  <a:gd name="T49" fmla="*/ 436 h 537"/>
                  <a:gd name="T50" fmla="*/ 234 w 402"/>
                  <a:gd name="T51" fmla="*/ 436 h 537"/>
                  <a:gd name="T52" fmla="*/ 234 w 402"/>
                  <a:gd name="T53" fmla="*/ 436 h 537"/>
                  <a:gd name="T54" fmla="*/ 250 w 402"/>
                  <a:gd name="T55" fmla="*/ 452 h 537"/>
                  <a:gd name="T56" fmla="*/ 250 w 402"/>
                  <a:gd name="T57" fmla="*/ 452 h 537"/>
                  <a:gd name="T58" fmla="*/ 250 w 402"/>
                  <a:gd name="T59" fmla="*/ 486 h 537"/>
                  <a:gd name="T60" fmla="*/ 200 w 402"/>
                  <a:gd name="T61" fmla="*/ 0 h 537"/>
                  <a:gd name="T62" fmla="*/ 200 w 402"/>
                  <a:gd name="T63" fmla="*/ 0 h 537"/>
                  <a:gd name="T64" fmla="*/ 200 w 402"/>
                  <a:gd name="T65" fmla="*/ 0 h 537"/>
                  <a:gd name="T66" fmla="*/ 200 w 402"/>
                  <a:gd name="T67" fmla="*/ 0 h 537"/>
                  <a:gd name="T68" fmla="*/ 0 w 402"/>
                  <a:gd name="T69" fmla="*/ 201 h 537"/>
                  <a:gd name="T70" fmla="*/ 117 w 402"/>
                  <a:gd name="T71" fmla="*/ 384 h 537"/>
                  <a:gd name="T72" fmla="*/ 117 w 402"/>
                  <a:gd name="T73" fmla="*/ 384 h 537"/>
                  <a:gd name="T74" fmla="*/ 117 w 402"/>
                  <a:gd name="T75" fmla="*/ 503 h 537"/>
                  <a:gd name="T76" fmla="*/ 117 w 402"/>
                  <a:gd name="T77" fmla="*/ 503 h 537"/>
                  <a:gd name="T78" fmla="*/ 151 w 402"/>
                  <a:gd name="T79" fmla="*/ 536 h 537"/>
                  <a:gd name="T80" fmla="*/ 151 w 402"/>
                  <a:gd name="T81" fmla="*/ 536 h 537"/>
                  <a:gd name="T82" fmla="*/ 250 w 402"/>
                  <a:gd name="T83" fmla="*/ 536 h 537"/>
                  <a:gd name="T84" fmla="*/ 250 w 402"/>
                  <a:gd name="T85" fmla="*/ 536 h 537"/>
                  <a:gd name="T86" fmla="*/ 284 w 402"/>
                  <a:gd name="T87" fmla="*/ 503 h 537"/>
                  <a:gd name="T88" fmla="*/ 284 w 402"/>
                  <a:gd name="T89" fmla="*/ 503 h 537"/>
                  <a:gd name="T90" fmla="*/ 284 w 402"/>
                  <a:gd name="T91" fmla="*/ 384 h 537"/>
                  <a:gd name="T92" fmla="*/ 284 w 402"/>
                  <a:gd name="T93" fmla="*/ 384 h 537"/>
                  <a:gd name="T94" fmla="*/ 401 w 402"/>
                  <a:gd name="T95" fmla="*/ 201 h 537"/>
                  <a:gd name="T96" fmla="*/ 200 w 402"/>
                  <a:gd name="T97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2" h="537">
                    <a:moveTo>
                      <a:pt x="250" y="361"/>
                    </a:moveTo>
                    <a:lnTo>
                      <a:pt x="250" y="361"/>
                    </a:lnTo>
                    <a:lnTo>
                      <a:pt x="250" y="361"/>
                    </a:lnTo>
                    <a:lnTo>
                      <a:pt x="250" y="402"/>
                    </a:lnTo>
                    <a:lnTo>
                      <a:pt x="151" y="402"/>
                    </a:lnTo>
                    <a:lnTo>
                      <a:pt x="151" y="361"/>
                    </a:lnTo>
                    <a:lnTo>
                      <a:pt x="151" y="361"/>
                    </a:lnTo>
                    <a:cubicBezTo>
                      <a:pt x="82" y="340"/>
                      <a:pt x="33" y="276"/>
                      <a:pt x="33" y="201"/>
                    </a:cubicBezTo>
                    <a:cubicBezTo>
                      <a:pt x="33" y="109"/>
                      <a:pt x="108" y="34"/>
                      <a:pt x="200" y="34"/>
                    </a:cubicBezTo>
                    <a:cubicBezTo>
                      <a:pt x="293" y="34"/>
                      <a:pt x="368" y="109"/>
                      <a:pt x="368" y="201"/>
                    </a:cubicBezTo>
                    <a:cubicBezTo>
                      <a:pt x="368" y="276"/>
                      <a:pt x="319" y="340"/>
                      <a:pt x="250" y="361"/>
                    </a:cubicBezTo>
                    <a:close/>
                    <a:moveTo>
                      <a:pt x="250" y="486"/>
                    </a:moveTo>
                    <a:lnTo>
                      <a:pt x="250" y="486"/>
                    </a:lnTo>
                    <a:lnTo>
                      <a:pt x="250" y="486"/>
                    </a:lnTo>
                    <a:lnTo>
                      <a:pt x="250" y="486"/>
                    </a:lnTo>
                    <a:cubicBezTo>
                      <a:pt x="250" y="495"/>
                      <a:pt x="243" y="503"/>
                      <a:pt x="234" y="503"/>
                    </a:cubicBezTo>
                    <a:lnTo>
                      <a:pt x="234" y="503"/>
                    </a:lnTo>
                    <a:lnTo>
                      <a:pt x="167" y="503"/>
                    </a:lnTo>
                    <a:lnTo>
                      <a:pt x="167" y="503"/>
                    </a:lnTo>
                    <a:cubicBezTo>
                      <a:pt x="158" y="503"/>
                      <a:pt x="151" y="495"/>
                      <a:pt x="151" y="486"/>
                    </a:cubicBezTo>
                    <a:lnTo>
                      <a:pt x="151" y="486"/>
                    </a:lnTo>
                    <a:lnTo>
                      <a:pt x="151" y="452"/>
                    </a:lnTo>
                    <a:lnTo>
                      <a:pt x="151" y="452"/>
                    </a:lnTo>
                    <a:cubicBezTo>
                      <a:pt x="151" y="443"/>
                      <a:pt x="158" y="436"/>
                      <a:pt x="167" y="436"/>
                    </a:cubicBezTo>
                    <a:lnTo>
                      <a:pt x="167" y="436"/>
                    </a:lnTo>
                    <a:lnTo>
                      <a:pt x="234" y="436"/>
                    </a:lnTo>
                    <a:lnTo>
                      <a:pt x="234" y="436"/>
                    </a:lnTo>
                    <a:cubicBezTo>
                      <a:pt x="243" y="436"/>
                      <a:pt x="250" y="443"/>
                      <a:pt x="250" y="452"/>
                    </a:cubicBezTo>
                    <a:lnTo>
                      <a:pt x="250" y="452"/>
                    </a:lnTo>
                    <a:lnTo>
                      <a:pt x="250" y="486"/>
                    </a:lnTo>
                    <a:close/>
                    <a:moveTo>
                      <a:pt x="200" y="0"/>
                    </a:moveTo>
                    <a:lnTo>
                      <a:pt x="200" y="0"/>
                    </a:lnTo>
                    <a:lnTo>
                      <a:pt x="200" y="0"/>
                    </a:lnTo>
                    <a:lnTo>
                      <a:pt x="200" y="0"/>
                    </a:lnTo>
                    <a:cubicBezTo>
                      <a:pt x="89" y="0"/>
                      <a:pt x="0" y="90"/>
                      <a:pt x="0" y="201"/>
                    </a:cubicBezTo>
                    <a:cubicBezTo>
                      <a:pt x="0" y="282"/>
                      <a:pt x="48" y="352"/>
                      <a:pt x="117" y="384"/>
                    </a:cubicBezTo>
                    <a:lnTo>
                      <a:pt x="117" y="384"/>
                    </a:lnTo>
                    <a:lnTo>
                      <a:pt x="117" y="503"/>
                    </a:lnTo>
                    <a:lnTo>
                      <a:pt x="117" y="503"/>
                    </a:lnTo>
                    <a:cubicBezTo>
                      <a:pt x="117" y="521"/>
                      <a:pt x="131" y="536"/>
                      <a:pt x="151" y="536"/>
                    </a:cubicBezTo>
                    <a:lnTo>
                      <a:pt x="151" y="536"/>
                    </a:lnTo>
                    <a:lnTo>
                      <a:pt x="250" y="536"/>
                    </a:lnTo>
                    <a:lnTo>
                      <a:pt x="250" y="536"/>
                    </a:lnTo>
                    <a:cubicBezTo>
                      <a:pt x="270" y="536"/>
                      <a:pt x="284" y="521"/>
                      <a:pt x="284" y="503"/>
                    </a:cubicBezTo>
                    <a:lnTo>
                      <a:pt x="284" y="503"/>
                    </a:lnTo>
                    <a:lnTo>
                      <a:pt x="284" y="384"/>
                    </a:lnTo>
                    <a:lnTo>
                      <a:pt x="284" y="384"/>
                    </a:lnTo>
                    <a:cubicBezTo>
                      <a:pt x="353" y="352"/>
                      <a:pt x="401" y="282"/>
                      <a:pt x="401" y="201"/>
                    </a:cubicBezTo>
                    <a:cubicBezTo>
                      <a:pt x="401" y="90"/>
                      <a:pt x="312" y="0"/>
                      <a:pt x="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43" name="Text Placeholder 32">
              <a:extLst>
                <a:ext uri="{FF2B5EF4-FFF2-40B4-BE49-F238E27FC236}">
                  <a16:creationId xmlns:a16="http://schemas.microsoft.com/office/drawing/2014/main" id="{A97CC64C-917A-48FC-B8A8-4E4906B5EEB2}"/>
                </a:ext>
              </a:extLst>
            </p:cNvPr>
            <p:cNvSpPr txBox="1">
              <a:spLocks/>
            </p:cNvSpPr>
            <p:nvPr/>
          </p:nvSpPr>
          <p:spPr>
            <a:xfrm>
              <a:off x="3979886" y="3891068"/>
              <a:ext cx="1677965" cy="26747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  <a:defRPr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+mn-ea"/>
                </a:rPr>
                <a:t>some frame have lost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75A24F64-6FE6-4C30-B4AE-02201F4904BF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" t="3122" r="49255" b="28477"/>
            <a:stretch/>
          </p:blipFill>
          <p:spPr bwMode="auto">
            <a:xfrm>
              <a:off x="5803560" y="3772112"/>
              <a:ext cx="1065073" cy="1285372"/>
            </a:xfrm>
            <a:prstGeom prst="rect">
              <a:avLst/>
            </a:prstGeom>
            <a:noFill/>
          </p:spPr>
        </p:pic>
      </p:grpSp>
      <p:pic>
        <p:nvPicPr>
          <p:cNvPr id="5" name="内容占位符 4" descr="图片包含 草, 小, 黑色, 躺&#10;&#10;描述已自动生成">
            <a:extLst>
              <a:ext uri="{FF2B5EF4-FFF2-40B4-BE49-F238E27FC236}">
                <a16:creationId xmlns:a16="http://schemas.microsoft.com/office/drawing/2014/main" id="{D5C802AD-3D65-4B04-A8DF-6063B6D244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50" y="358775"/>
            <a:ext cx="4324350" cy="2967038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BF0A927-E1AC-4879-8A35-1BAD2E7B33B3}"/>
              </a:ext>
            </a:extLst>
          </p:cNvPr>
          <p:cNvSpPr/>
          <p:nvPr/>
        </p:nvSpPr>
        <p:spPr>
          <a:xfrm>
            <a:off x="8451089" y="106670"/>
            <a:ext cx="3695415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noProof="1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Loss &amp; PID Control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EF11CE-A6CE-43E8-8E33-FA455227E1BA}"/>
              </a:ext>
            </a:extLst>
          </p:cNvPr>
          <p:cNvGrpSpPr/>
          <p:nvPr/>
        </p:nvGrpSpPr>
        <p:grpSpPr>
          <a:xfrm>
            <a:off x="323147" y="851961"/>
            <a:ext cx="1023038" cy="1023038"/>
            <a:chOff x="9477743" y="2780731"/>
            <a:chExt cx="1296537" cy="1296537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603616E-A071-408F-8EB0-AABC894F6C9B}"/>
                </a:ext>
              </a:extLst>
            </p:cNvPr>
            <p:cNvSpPr/>
            <p:nvPr/>
          </p:nvSpPr>
          <p:spPr>
            <a:xfrm>
              <a:off x="9477743" y="278073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 descr="肌肉发达的手臂">
              <a:extLst>
                <a:ext uri="{FF2B5EF4-FFF2-40B4-BE49-F238E27FC236}">
                  <a16:creationId xmlns:a16="http://schemas.microsoft.com/office/drawing/2014/main" id="{9A465657-D05B-430A-8FC7-E88E59B15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68811" y="2971799"/>
              <a:ext cx="914400" cy="914400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F825D69-1A4D-49D4-8015-1CE54CDAC484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71E859C-A814-4EFE-9C8D-B835E9B7495A}"/>
              </a:ext>
            </a:extLst>
          </p:cNvPr>
          <p:cNvSpPr txBox="1"/>
          <p:nvPr/>
        </p:nvSpPr>
        <p:spPr>
          <a:xfrm>
            <a:off x="93391" y="3336426"/>
            <a:ext cx="19352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68A4EC-B843-4AA3-9CA4-1E59636D05BD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B246E5-0D24-46E7-AAD1-32D10892DCBA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BEE687F-A8E7-4EC7-BC1E-9329E3E1FB4F}"/>
              </a:ext>
            </a:extLst>
          </p:cNvPr>
          <p:cNvSpPr txBox="1"/>
          <p:nvPr/>
        </p:nvSpPr>
        <p:spPr>
          <a:xfrm>
            <a:off x="88524" y="2435468"/>
            <a:ext cx="193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F32B4CF-08EB-47A4-AC99-AE65B3AE8CE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049257" y="-2674979"/>
            <a:ext cx="1671501" cy="239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4743503-CFF1-4385-970F-8BF40C6EBB7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165621" y="-2680142"/>
            <a:ext cx="3484967" cy="239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Subtitle 2">
            <a:extLst>
              <a:ext uri="{FF2B5EF4-FFF2-40B4-BE49-F238E27FC236}">
                <a16:creationId xmlns:a16="http://schemas.microsoft.com/office/drawing/2014/main" id="{76F2A194-34F7-4C69-AB66-8B58770CCBBF}"/>
              </a:ext>
            </a:extLst>
          </p:cNvPr>
          <p:cNvSpPr txBox="1"/>
          <p:nvPr/>
        </p:nvSpPr>
        <p:spPr>
          <a:xfrm>
            <a:off x="1972850" y="-3997096"/>
            <a:ext cx="6425374" cy="142314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Center of mass infect its steering performance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The center of mass in the chassis and the arm is different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800" noProof="1">
                <a:solidFill>
                  <a:schemeClr val="tx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Mass of the car and wheel does matter on the sand ground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CB9250A-62FC-415E-ACC6-E7D238F30468}"/>
              </a:ext>
            </a:extLst>
          </p:cNvPr>
          <p:cNvSpPr/>
          <p:nvPr/>
        </p:nvSpPr>
        <p:spPr>
          <a:xfrm>
            <a:off x="9160776" y="-701976"/>
            <a:ext cx="250806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noProof="1">
                <a:solidFill>
                  <a:schemeClr val="bg1"/>
                </a:solidFill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 </a:t>
            </a:r>
            <a:r>
              <a:rPr lang="en-US" altLang="zh-CN" sz="2400" b="1" dirty="0">
                <a:latin typeface="Candara" panose="020E05020303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Center of Mass</a:t>
            </a:r>
            <a:endParaRPr lang="en-US" altLang="zh-CN" sz="2400" b="1" noProof="1">
              <a:latin typeface="Candara" panose="020E05020303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A603573-5F5B-42DE-8260-5944475C4AAD}"/>
              </a:ext>
            </a:extLst>
          </p:cNvPr>
          <p:cNvGrpSpPr/>
          <p:nvPr/>
        </p:nvGrpSpPr>
        <p:grpSpPr>
          <a:xfrm>
            <a:off x="2125693" y="-713463"/>
            <a:ext cx="7041551" cy="4850740"/>
            <a:chOff x="2125693" y="-713463"/>
            <a:chExt cx="7041551" cy="4850740"/>
          </a:xfrm>
        </p:grpSpPr>
        <p:sp>
          <p:nvSpPr>
            <p:cNvPr id="45" name="Text Placeholder 32">
              <a:extLst>
                <a:ext uri="{FF2B5EF4-FFF2-40B4-BE49-F238E27FC236}">
                  <a16:creationId xmlns:a16="http://schemas.microsoft.com/office/drawing/2014/main" id="{0F0CEE10-59D1-447D-811F-C3ACCC3A11F3}"/>
                </a:ext>
              </a:extLst>
            </p:cNvPr>
            <p:cNvSpPr txBox="1">
              <a:spLocks/>
            </p:cNvSpPr>
            <p:nvPr/>
          </p:nvSpPr>
          <p:spPr>
            <a:xfrm>
              <a:off x="5210688" y="1855146"/>
              <a:ext cx="3713679" cy="574642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  <a:defRPr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+mn-ea"/>
                </a:rPr>
                <a:t>The car do not change so fast → the differential part make the performance worse</a:t>
              </a:r>
              <a:endPara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17AA958-24F8-4AEB-B00E-477CFEB70F90}"/>
                </a:ext>
              </a:extLst>
            </p:cNvPr>
            <p:cNvGrpSpPr/>
            <p:nvPr/>
          </p:nvGrpSpPr>
          <p:grpSpPr>
            <a:xfrm rot="10800000">
              <a:off x="2125693" y="-713463"/>
              <a:ext cx="4999432" cy="3588726"/>
              <a:chOff x="533769" y="2199893"/>
              <a:chExt cx="6489183" cy="4658108"/>
            </a:xfrm>
          </p:grpSpPr>
          <p:grpSp>
            <p:nvGrpSpPr>
              <p:cNvPr id="48" name="Group 7">
                <a:extLst>
                  <a:ext uri="{FF2B5EF4-FFF2-40B4-BE49-F238E27FC236}">
                    <a16:creationId xmlns:a16="http://schemas.microsoft.com/office/drawing/2014/main" id="{EEB68DB4-DB13-4B71-900A-0595FD9515A2}"/>
                  </a:ext>
                </a:extLst>
              </p:cNvPr>
              <p:cNvGrpSpPr/>
              <p:nvPr/>
            </p:nvGrpSpPr>
            <p:grpSpPr>
              <a:xfrm>
                <a:off x="533769" y="2199893"/>
                <a:ext cx="6489183" cy="4658108"/>
                <a:chOff x="-367365" y="1649919"/>
                <a:chExt cx="4866888" cy="3493581"/>
              </a:xfrm>
              <a:solidFill>
                <a:srgbClr val="0EAAE3"/>
              </a:solidFill>
            </p:grpSpPr>
            <p:grpSp>
              <p:nvGrpSpPr>
                <p:cNvPr id="50" name="Group 8">
                  <a:extLst>
                    <a:ext uri="{FF2B5EF4-FFF2-40B4-BE49-F238E27FC236}">
                      <a16:creationId xmlns:a16="http://schemas.microsoft.com/office/drawing/2014/main" id="{59396A2F-2082-4A18-8AF9-EA5C36AE9C82}"/>
                    </a:ext>
                  </a:extLst>
                </p:cNvPr>
                <p:cNvGrpSpPr/>
                <p:nvPr/>
              </p:nvGrpSpPr>
              <p:grpSpPr>
                <a:xfrm>
                  <a:off x="-367365" y="1649919"/>
                  <a:ext cx="4866888" cy="3493408"/>
                  <a:chOff x="-327864" y="1256219"/>
                  <a:chExt cx="4866888" cy="3493408"/>
                </a:xfrm>
                <a:grpFill/>
              </p:grpSpPr>
              <p:grpSp>
                <p:nvGrpSpPr>
                  <p:cNvPr id="52" name="Group 10">
                    <a:extLst>
                      <a:ext uri="{FF2B5EF4-FFF2-40B4-BE49-F238E27FC236}">
                        <a16:creationId xmlns:a16="http://schemas.microsoft.com/office/drawing/2014/main" id="{040C0E65-9C8D-44AD-8B2E-F0136B9FA00D}"/>
                      </a:ext>
                    </a:extLst>
                  </p:cNvPr>
                  <p:cNvGrpSpPr/>
                  <p:nvPr/>
                </p:nvGrpSpPr>
                <p:grpSpPr>
                  <a:xfrm>
                    <a:off x="-212731" y="1396720"/>
                    <a:ext cx="4751755" cy="3352907"/>
                    <a:chOff x="-212731" y="1396720"/>
                    <a:chExt cx="4751755" cy="3352907"/>
                  </a:xfrm>
                  <a:grpFill/>
                </p:grpSpPr>
                <p:sp>
                  <p:nvSpPr>
                    <p:cNvPr id="54" name="Rounded Rectangle 12">
                      <a:extLst>
                        <a:ext uri="{FF2B5EF4-FFF2-40B4-BE49-F238E27FC236}">
                          <a16:creationId xmlns:a16="http://schemas.microsoft.com/office/drawing/2014/main" id="{B200928B-3AD7-4F96-8B88-D652001BFAF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738745" y="2949349"/>
                      <a:ext cx="3352907" cy="24765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55" name="Rounded Rectangle 13">
                      <a:extLst>
                        <a:ext uri="{FF2B5EF4-FFF2-40B4-BE49-F238E27FC236}">
                          <a16:creationId xmlns:a16="http://schemas.microsoft.com/office/drawing/2014/main" id="{CFE2F338-77E6-4B29-86D3-10DE78C699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12731" y="1396721"/>
                      <a:ext cx="4745750" cy="23858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53" name="Oval 11">
                    <a:extLst>
                      <a:ext uri="{FF2B5EF4-FFF2-40B4-BE49-F238E27FC236}">
                        <a16:creationId xmlns:a16="http://schemas.microsoft.com/office/drawing/2014/main" id="{FCFDA0C4-8860-4D48-8005-760BB25DA20C}"/>
                      </a:ext>
                    </a:extLst>
                  </p:cNvPr>
                  <p:cNvSpPr/>
                  <p:nvPr/>
                </p:nvSpPr>
                <p:spPr>
                  <a:xfrm>
                    <a:off x="-327864" y="1256219"/>
                    <a:ext cx="478316" cy="478316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51" name="Rectangle 9">
                  <a:extLst>
                    <a:ext uri="{FF2B5EF4-FFF2-40B4-BE49-F238E27FC236}">
                      <a16:creationId xmlns:a16="http://schemas.microsoft.com/office/drawing/2014/main" id="{1C1FD028-5D7D-43D1-9DDD-66BD08031ACB}"/>
                    </a:ext>
                  </a:extLst>
                </p:cNvPr>
                <p:cNvSpPr/>
                <p:nvPr/>
              </p:nvSpPr>
              <p:spPr>
                <a:xfrm>
                  <a:off x="4251872" y="4956347"/>
                  <a:ext cx="247651" cy="187153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9" name="Freeform 75">
                <a:extLst>
                  <a:ext uri="{FF2B5EF4-FFF2-40B4-BE49-F238E27FC236}">
                    <a16:creationId xmlns:a16="http://schemas.microsoft.com/office/drawing/2014/main" id="{867D4114-4090-46F7-858C-F1E04A447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998539">
                <a:off x="704723" y="2387228"/>
                <a:ext cx="268160" cy="274979"/>
              </a:xfrm>
              <a:custGeom>
                <a:avLst/>
                <a:gdLst>
                  <a:gd name="T0" fmla="*/ 418 w 519"/>
                  <a:gd name="T1" fmla="*/ 501 h 535"/>
                  <a:gd name="T2" fmla="*/ 418 w 519"/>
                  <a:gd name="T3" fmla="*/ 501 h 535"/>
                  <a:gd name="T4" fmla="*/ 418 w 519"/>
                  <a:gd name="T5" fmla="*/ 501 h 535"/>
                  <a:gd name="T6" fmla="*/ 418 w 519"/>
                  <a:gd name="T7" fmla="*/ 501 h 535"/>
                  <a:gd name="T8" fmla="*/ 351 w 519"/>
                  <a:gd name="T9" fmla="*/ 434 h 535"/>
                  <a:gd name="T10" fmla="*/ 418 w 519"/>
                  <a:gd name="T11" fmla="*/ 367 h 535"/>
                  <a:gd name="T12" fmla="*/ 485 w 519"/>
                  <a:gd name="T13" fmla="*/ 434 h 535"/>
                  <a:gd name="T14" fmla="*/ 418 w 519"/>
                  <a:gd name="T15" fmla="*/ 501 h 535"/>
                  <a:gd name="T16" fmla="*/ 99 w 519"/>
                  <a:gd name="T17" fmla="*/ 333 h 535"/>
                  <a:gd name="T18" fmla="*/ 99 w 519"/>
                  <a:gd name="T19" fmla="*/ 333 h 535"/>
                  <a:gd name="T20" fmla="*/ 99 w 519"/>
                  <a:gd name="T21" fmla="*/ 333 h 535"/>
                  <a:gd name="T22" fmla="*/ 99 w 519"/>
                  <a:gd name="T23" fmla="*/ 333 h 535"/>
                  <a:gd name="T24" fmla="*/ 33 w 519"/>
                  <a:gd name="T25" fmla="*/ 266 h 535"/>
                  <a:gd name="T26" fmla="*/ 99 w 519"/>
                  <a:gd name="T27" fmla="*/ 200 h 535"/>
                  <a:gd name="T28" fmla="*/ 167 w 519"/>
                  <a:gd name="T29" fmla="*/ 266 h 535"/>
                  <a:gd name="T30" fmla="*/ 99 w 519"/>
                  <a:gd name="T31" fmla="*/ 333 h 535"/>
                  <a:gd name="T32" fmla="*/ 418 w 519"/>
                  <a:gd name="T33" fmla="*/ 33 h 535"/>
                  <a:gd name="T34" fmla="*/ 418 w 519"/>
                  <a:gd name="T35" fmla="*/ 33 h 535"/>
                  <a:gd name="T36" fmla="*/ 418 w 519"/>
                  <a:gd name="T37" fmla="*/ 33 h 535"/>
                  <a:gd name="T38" fmla="*/ 418 w 519"/>
                  <a:gd name="T39" fmla="*/ 33 h 535"/>
                  <a:gd name="T40" fmla="*/ 485 w 519"/>
                  <a:gd name="T41" fmla="*/ 100 h 535"/>
                  <a:gd name="T42" fmla="*/ 418 w 519"/>
                  <a:gd name="T43" fmla="*/ 167 h 535"/>
                  <a:gd name="T44" fmla="*/ 351 w 519"/>
                  <a:gd name="T45" fmla="*/ 100 h 535"/>
                  <a:gd name="T46" fmla="*/ 418 w 519"/>
                  <a:gd name="T47" fmla="*/ 33 h 535"/>
                  <a:gd name="T48" fmla="*/ 418 w 519"/>
                  <a:gd name="T49" fmla="*/ 333 h 535"/>
                  <a:gd name="T50" fmla="*/ 418 w 519"/>
                  <a:gd name="T51" fmla="*/ 333 h 535"/>
                  <a:gd name="T52" fmla="*/ 418 w 519"/>
                  <a:gd name="T53" fmla="*/ 333 h 535"/>
                  <a:gd name="T54" fmla="*/ 418 w 519"/>
                  <a:gd name="T55" fmla="*/ 333 h 535"/>
                  <a:gd name="T56" fmla="*/ 335 w 519"/>
                  <a:gd name="T57" fmla="*/ 378 h 535"/>
                  <a:gd name="T58" fmla="*/ 335 w 519"/>
                  <a:gd name="T59" fmla="*/ 378 h 535"/>
                  <a:gd name="T60" fmla="*/ 190 w 519"/>
                  <a:gd name="T61" fmla="*/ 311 h 535"/>
                  <a:gd name="T62" fmla="*/ 190 w 519"/>
                  <a:gd name="T63" fmla="*/ 311 h 535"/>
                  <a:gd name="T64" fmla="*/ 200 w 519"/>
                  <a:gd name="T65" fmla="*/ 266 h 535"/>
                  <a:gd name="T66" fmla="*/ 190 w 519"/>
                  <a:gd name="T67" fmla="*/ 224 h 535"/>
                  <a:gd name="T68" fmla="*/ 190 w 519"/>
                  <a:gd name="T69" fmla="*/ 224 h 535"/>
                  <a:gd name="T70" fmla="*/ 336 w 519"/>
                  <a:gd name="T71" fmla="*/ 159 h 535"/>
                  <a:gd name="T72" fmla="*/ 336 w 519"/>
                  <a:gd name="T73" fmla="*/ 159 h 535"/>
                  <a:gd name="T74" fmla="*/ 418 w 519"/>
                  <a:gd name="T75" fmla="*/ 200 h 535"/>
                  <a:gd name="T76" fmla="*/ 518 w 519"/>
                  <a:gd name="T77" fmla="*/ 100 h 535"/>
                  <a:gd name="T78" fmla="*/ 418 w 519"/>
                  <a:gd name="T79" fmla="*/ 0 h 535"/>
                  <a:gd name="T80" fmla="*/ 318 w 519"/>
                  <a:gd name="T81" fmla="*/ 100 h 535"/>
                  <a:gd name="T82" fmla="*/ 321 w 519"/>
                  <a:gd name="T83" fmla="*/ 128 h 535"/>
                  <a:gd name="T84" fmla="*/ 321 w 519"/>
                  <a:gd name="T85" fmla="*/ 128 h 535"/>
                  <a:gd name="T86" fmla="*/ 171 w 519"/>
                  <a:gd name="T87" fmla="*/ 197 h 535"/>
                  <a:gd name="T88" fmla="*/ 171 w 519"/>
                  <a:gd name="T89" fmla="*/ 197 h 535"/>
                  <a:gd name="T90" fmla="*/ 99 w 519"/>
                  <a:gd name="T91" fmla="*/ 167 h 535"/>
                  <a:gd name="T92" fmla="*/ 0 w 519"/>
                  <a:gd name="T93" fmla="*/ 266 h 535"/>
                  <a:gd name="T94" fmla="*/ 99 w 519"/>
                  <a:gd name="T95" fmla="*/ 367 h 535"/>
                  <a:gd name="T96" fmla="*/ 168 w 519"/>
                  <a:gd name="T97" fmla="*/ 339 h 535"/>
                  <a:gd name="T98" fmla="*/ 168 w 519"/>
                  <a:gd name="T99" fmla="*/ 339 h 535"/>
                  <a:gd name="T100" fmla="*/ 320 w 519"/>
                  <a:gd name="T101" fmla="*/ 410 h 535"/>
                  <a:gd name="T102" fmla="*/ 320 w 519"/>
                  <a:gd name="T103" fmla="*/ 410 h 535"/>
                  <a:gd name="T104" fmla="*/ 318 w 519"/>
                  <a:gd name="T105" fmla="*/ 434 h 535"/>
                  <a:gd name="T106" fmla="*/ 418 w 519"/>
                  <a:gd name="T107" fmla="*/ 534 h 535"/>
                  <a:gd name="T108" fmla="*/ 518 w 519"/>
                  <a:gd name="T109" fmla="*/ 434 h 535"/>
                  <a:gd name="T110" fmla="*/ 418 w 519"/>
                  <a:gd name="T111" fmla="*/ 33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9" h="535">
                    <a:moveTo>
                      <a:pt x="418" y="501"/>
                    </a:moveTo>
                    <a:lnTo>
                      <a:pt x="418" y="501"/>
                    </a:lnTo>
                    <a:lnTo>
                      <a:pt x="418" y="501"/>
                    </a:lnTo>
                    <a:lnTo>
                      <a:pt x="418" y="501"/>
                    </a:lnTo>
                    <a:cubicBezTo>
                      <a:pt x="381" y="501"/>
                      <a:pt x="351" y="471"/>
                      <a:pt x="351" y="434"/>
                    </a:cubicBezTo>
                    <a:cubicBezTo>
                      <a:pt x="351" y="397"/>
                      <a:pt x="381" y="367"/>
                      <a:pt x="418" y="367"/>
                    </a:cubicBezTo>
                    <a:cubicBezTo>
                      <a:pt x="455" y="367"/>
                      <a:pt x="485" y="397"/>
                      <a:pt x="485" y="434"/>
                    </a:cubicBezTo>
                    <a:cubicBezTo>
                      <a:pt x="485" y="471"/>
                      <a:pt x="455" y="501"/>
                      <a:pt x="418" y="501"/>
                    </a:cubicBezTo>
                    <a:close/>
                    <a:moveTo>
                      <a:pt x="99" y="333"/>
                    </a:moveTo>
                    <a:lnTo>
                      <a:pt x="99" y="333"/>
                    </a:lnTo>
                    <a:lnTo>
                      <a:pt x="99" y="333"/>
                    </a:lnTo>
                    <a:lnTo>
                      <a:pt x="99" y="333"/>
                    </a:lnTo>
                    <a:cubicBezTo>
                      <a:pt x="63" y="333"/>
                      <a:pt x="33" y="304"/>
                      <a:pt x="33" y="266"/>
                    </a:cubicBezTo>
                    <a:cubicBezTo>
                      <a:pt x="33" y="230"/>
                      <a:pt x="63" y="200"/>
                      <a:pt x="99" y="200"/>
                    </a:cubicBezTo>
                    <a:cubicBezTo>
                      <a:pt x="137" y="200"/>
                      <a:pt x="167" y="230"/>
                      <a:pt x="167" y="266"/>
                    </a:cubicBezTo>
                    <a:cubicBezTo>
                      <a:pt x="167" y="304"/>
                      <a:pt x="137" y="333"/>
                      <a:pt x="99" y="333"/>
                    </a:cubicBezTo>
                    <a:close/>
                    <a:moveTo>
                      <a:pt x="418" y="33"/>
                    </a:moveTo>
                    <a:lnTo>
                      <a:pt x="418" y="33"/>
                    </a:lnTo>
                    <a:lnTo>
                      <a:pt x="418" y="33"/>
                    </a:lnTo>
                    <a:lnTo>
                      <a:pt x="418" y="33"/>
                    </a:lnTo>
                    <a:cubicBezTo>
                      <a:pt x="455" y="33"/>
                      <a:pt x="485" y="63"/>
                      <a:pt x="485" y="100"/>
                    </a:cubicBezTo>
                    <a:cubicBezTo>
                      <a:pt x="485" y="137"/>
                      <a:pt x="455" y="167"/>
                      <a:pt x="418" y="167"/>
                    </a:cubicBezTo>
                    <a:cubicBezTo>
                      <a:pt x="381" y="167"/>
                      <a:pt x="351" y="137"/>
                      <a:pt x="351" y="100"/>
                    </a:cubicBezTo>
                    <a:cubicBezTo>
                      <a:pt x="351" y="63"/>
                      <a:pt x="381" y="33"/>
                      <a:pt x="418" y="33"/>
                    </a:cubicBezTo>
                    <a:close/>
                    <a:moveTo>
                      <a:pt x="418" y="333"/>
                    </a:moveTo>
                    <a:lnTo>
                      <a:pt x="418" y="333"/>
                    </a:lnTo>
                    <a:lnTo>
                      <a:pt x="418" y="333"/>
                    </a:lnTo>
                    <a:lnTo>
                      <a:pt x="418" y="333"/>
                    </a:lnTo>
                    <a:cubicBezTo>
                      <a:pt x="383" y="333"/>
                      <a:pt x="352" y="351"/>
                      <a:pt x="335" y="378"/>
                    </a:cubicBezTo>
                    <a:lnTo>
                      <a:pt x="335" y="378"/>
                    </a:lnTo>
                    <a:lnTo>
                      <a:pt x="190" y="311"/>
                    </a:lnTo>
                    <a:lnTo>
                      <a:pt x="190" y="311"/>
                    </a:lnTo>
                    <a:cubicBezTo>
                      <a:pt x="197" y="298"/>
                      <a:pt x="200" y="282"/>
                      <a:pt x="200" y="266"/>
                    </a:cubicBezTo>
                    <a:cubicBezTo>
                      <a:pt x="200" y="251"/>
                      <a:pt x="197" y="237"/>
                      <a:pt x="190" y="224"/>
                    </a:cubicBezTo>
                    <a:lnTo>
                      <a:pt x="190" y="224"/>
                    </a:lnTo>
                    <a:lnTo>
                      <a:pt x="336" y="159"/>
                    </a:lnTo>
                    <a:lnTo>
                      <a:pt x="336" y="159"/>
                    </a:lnTo>
                    <a:cubicBezTo>
                      <a:pt x="354" y="184"/>
                      <a:pt x="384" y="200"/>
                      <a:pt x="418" y="200"/>
                    </a:cubicBezTo>
                    <a:cubicBezTo>
                      <a:pt x="473" y="200"/>
                      <a:pt x="518" y="155"/>
                      <a:pt x="518" y="100"/>
                    </a:cubicBezTo>
                    <a:cubicBezTo>
                      <a:pt x="518" y="45"/>
                      <a:pt x="473" y="0"/>
                      <a:pt x="418" y="0"/>
                    </a:cubicBezTo>
                    <a:cubicBezTo>
                      <a:pt x="362" y="0"/>
                      <a:pt x="318" y="45"/>
                      <a:pt x="318" y="100"/>
                    </a:cubicBezTo>
                    <a:cubicBezTo>
                      <a:pt x="318" y="110"/>
                      <a:pt x="319" y="119"/>
                      <a:pt x="321" y="128"/>
                    </a:cubicBezTo>
                    <a:lnTo>
                      <a:pt x="321" y="128"/>
                    </a:lnTo>
                    <a:lnTo>
                      <a:pt x="171" y="197"/>
                    </a:lnTo>
                    <a:lnTo>
                      <a:pt x="171" y="197"/>
                    </a:lnTo>
                    <a:cubicBezTo>
                      <a:pt x="153" y="178"/>
                      <a:pt x="128" y="167"/>
                      <a:pt x="99" y="167"/>
                    </a:cubicBezTo>
                    <a:cubicBezTo>
                      <a:pt x="45" y="167"/>
                      <a:pt x="0" y="211"/>
                      <a:pt x="0" y="266"/>
                    </a:cubicBezTo>
                    <a:cubicBezTo>
                      <a:pt x="0" y="322"/>
                      <a:pt x="45" y="367"/>
                      <a:pt x="99" y="367"/>
                    </a:cubicBezTo>
                    <a:cubicBezTo>
                      <a:pt x="126" y="367"/>
                      <a:pt x="150" y="356"/>
                      <a:pt x="168" y="339"/>
                    </a:cubicBezTo>
                    <a:lnTo>
                      <a:pt x="168" y="339"/>
                    </a:lnTo>
                    <a:lnTo>
                      <a:pt x="320" y="410"/>
                    </a:lnTo>
                    <a:lnTo>
                      <a:pt x="320" y="410"/>
                    </a:lnTo>
                    <a:cubicBezTo>
                      <a:pt x="318" y="418"/>
                      <a:pt x="318" y="425"/>
                      <a:pt x="318" y="434"/>
                    </a:cubicBezTo>
                    <a:cubicBezTo>
                      <a:pt x="318" y="489"/>
                      <a:pt x="362" y="534"/>
                      <a:pt x="418" y="534"/>
                    </a:cubicBezTo>
                    <a:cubicBezTo>
                      <a:pt x="473" y="534"/>
                      <a:pt x="518" y="489"/>
                      <a:pt x="518" y="434"/>
                    </a:cubicBezTo>
                    <a:cubicBezTo>
                      <a:pt x="518" y="378"/>
                      <a:pt x="473" y="333"/>
                      <a:pt x="418" y="333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DAE40A6D-E0E9-4AB5-A89B-AB778DF7AAB2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7500715" y="2411715"/>
              <a:ext cx="1666529" cy="172556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5F3759-6244-4801-A23B-3EE2137731A4}"/>
              </a:ext>
            </a:extLst>
          </p:cNvPr>
          <p:cNvGrpSpPr/>
          <p:nvPr/>
        </p:nvGrpSpPr>
        <p:grpSpPr>
          <a:xfrm>
            <a:off x="2126168" y="-3443935"/>
            <a:ext cx="9223825" cy="5739860"/>
            <a:chOff x="2126168" y="-3443935"/>
            <a:chExt cx="9223825" cy="5739860"/>
          </a:xfrm>
        </p:grpSpPr>
        <p:sp>
          <p:nvSpPr>
            <p:cNvPr id="46" name="Text Placeholder 32">
              <a:extLst>
                <a:ext uri="{FF2B5EF4-FFF2-40B4-BE49-F238E27FC236}">
                  <a16:creationId xmlns:a16="http://schemas.microsoft.com/office/drawing/2014/main" id="{C5B476D6-1CA9-47B5-93AF-C3DE1E5F176D}"/>
                </a:ext>
              </a:extLst>
            </p:cNvPr>
            <p:cNvSpPr txBox="1">
              <a:spLocks/>
            </p:cNvSpPr>
            <p:nvPr/>
          </p:nvSpPr>
          <p:spPr>
            <a:xfrm>
              <a:off x="7571212" y="721895"/>
              <a:ext cx="2054482" cy="29024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  <a:defRPr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+mn-ea"/>
                </a:rPr>
                <a:t>Angle the chassis received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+mn-ea"/>
                <a:sym typeface="+mn-lt"/>
              </a:endParaRP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7FB2A45B-F50E-465E-B850-8CCEDAC8B121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7599" y="1030406"/>
              <a:ext cx="2102394" cy="1265519"/>
            </a:xfrm>
            <a:prstGeom prst="rect">
              <a:avLst/>
            </a:prstGeom>
            <a:noFill/>
          </p:spPr>
        </p:pic>
        <p:grpSp>
          <p:nvGrpSpPr>
            <p:cNvPr id="36" name="Group 1">
              <a:extLst>
                <a:ext uri="{FF2B5EF4-FFF2-40B4-BE49-F238E27FC236}">
                  <a16:creationId xmlns:a16="http://schemas.microsoft.com/office/drawing/2014/main" id="{53C97705-00DC-4EC2-9701-F8DD6947F39E}"/>
                </a:ext>
              </a:extLst>
            </p:cNvPr>
            <p:cNvGrpSpPr/>
            <p:nvPr/>
          </p:nvGrpSpPr>
          <p:grpSpPr>
            <a:xfrm rot="10800000">
              <a:off x="2126168" y="-3443935"/>
              <a:ext cx="6708108" cy="4907859"/>
              <a:chOff x="-2396318" y="3145565"/>
              <a:chExt cx="6530268" cy="4777742"/>
            </a:xfrm>
            <a:solidFill>
              <a:srgbClr val="C4BAA1"/>
            </a:solidFill>
          </p:grpSpPr>
          <p:grpSp>
            <p:nvGrpSpPr>
              <p:cNvPr id="37" name="Group 2">
                <a:extLst>
                  <a:ext uri="{FF2B5EF4-FFF2-40B4-BE49-F238E27FC236}">
                    <a16:creationId xmlns:a16="http://schemas.microsoft.com/office/drawing/2014/main" id="{69B64007-E490-4393-8701-FE400E002618}"/>
                  </a:ext>
                </a:extLst>
              </p:cNvPr>
              <p:cNvGrpSpPr/>
              <p:nvPr/>
            </p:nvGrpSpPr>
            <p:grpSpPr>
              <a:xfrm>
                <a:off x="-2396318" y="3145565"/>
                <a:ext cx="6530268" cy="4777742"/>
                <a:chOff x="-2356817" y="2751865"/>
                <a:chExt cx="6530268" cy="4777742"/>
              </a:xfrm>
              <a:grpFill/>
            </p:grpSpPr>
            <p:sp>
              <p:nvSpPr>
                <p:cNvPr id="40" name="Rounded Rectangle 4">
                  <a:extLst>
                    <a:ext uri="{FF2B5EF4-FFF2-40B4-BE49-F238E27FC236}">
                      <a16:creationId xmlns:a16="http://schemas.microsoft.com/office/drawing/2014/main" id="{8B450F9C-A584-404E-84B8-4A0852A858FD}"/>
                    </a:ext>
                  </a:extLst>
                </p:cNvPr>
                <p:cNvSpPr/>
                <p:nvPr/>
              </p:nvSpPr>
              <p:spPr>
                <a:xfrm rot="16200000">
                  <a:off x="1733900" y="5090058"/>
                  <a:ext cx="4631448" cy="24765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Rounded Rectangle 5">
                  <a:extLst>
                    <a:ext uri="{FF2B5EF4-FFF2-40B4-BE49-F238E27FC236}">
                      <a16:creationId xmlns:a16="http://schemas.microsoft.com/office/drawing/2014/main" id="{467996C2-4AD0-42C3-8E76-82C505CE52A0}"/>
                    </a:ext>
                  </a:extLst>
                </p:cNvPr>
                <p:cNvSpPr/>
                <p:nvPr/>
              </p:nvSpPr>
              <p:spPr>
                <a:xfrm>
                  <a:off x="-2236888" y="2885687"/>
                  <a:ext cx="6410339" cy="18456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Oval 6">
                  <a:extLst>
                    <a:ext uri="{FF2B5EF4-FFF2-40B4-BE49-F238E27FC236}">
                      <a16:creationId xmlns:a16="http://schemas.microsoft.com/office/drawing/2014/main" id="{7BB228CF-9D26-44F5-935E-80EE0FCCBD2B}"/>
                    </a:ext>
                  </a:extLst>
                </p:cNvPr>
                <p:cNvSpPr/>
                <p:nvPr/>
              </p:nvSpPr>
              <p:spPr>
                <a:xfrm rot="10800000">
                  <a:off x="-2356817" y="2751865"/>
                  <a:ext cx="478316" cy="47831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cs typeface="+mn-ea"/>
                      <a:sym typeface="+mn-lt"/>
                    </a:rPr>
                    <a:t>?</a:t>
                  </a:r>
                </a:p>
              </p:txBody>
            </p:sp>
          </p:grpSp>
          <p:sp>
            <p:nvSpPr>
              <p:cNvPr id="38" name="Rectangle 3">
                <a:extLst>
                  <a:ext uri="{FF2B5EF4-FFF2-40B4-BE49-F238E27FC236}">
                    <a16:creationId xmlns:a16="http://schemas.microsoft.com/office/drawing/2014/main" id="{6985802F-B138-450B-8DD2-DCE9E73617DB}"/>
                  </a:ext>
                </a:extLst>
              </p:cNvPr>
              <p:cNvSpPr/>
              <p:nvPr/>
            </p:nvSpPr>
            <p:spPr>
              <a:xfrm>
                <a:off x="3886297" y="4956175"/>
                <a:ext cx="247651" cy="1871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809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7205A0C-1232-4E61-9296-A42ED77CC062}"/>
              </a:ext>
            </a:extLst>
          </p:cNvPr>
          <p:cNvGrpSpPr/>
          <p:nvPr/>
        </p:nvGrpSpPr>
        <p:grpSpPr>
          <a:xfrm>
            <a:off x="4523859" y="361502"/>
            <a:ext cx="3144283" cy="856240"/>
            <a:chOff x="4477924" y="2292004"/>
            <a:chExt cx="3144283" cy="856240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73E618B8-8AA8-4A50-89C6-92767B06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77924" y="2292004"/>
              <a:ext cx="856240" cy="85624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658B6D7-EEB7-4D34-80EB-7AC9284A8D3C}"/>
                </a:ext>
              </a:extLst>
            </p:cNvPr>
            <p:cNvSpPr txBox="1"/>
            <p:nvPr/>
          </p:nvSpPr>
          <p:spPr>
            <a:xfrm>
              <a:off x="4775635" y="2460756"/>
              <a:ext cx="2846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err="1">
                  <a:latin typeface="Segoe Print" panose="02000600000000000000" pitchFamily="2" charset="0"/>
                  <a:cs typeface="Cavolini" panose="020B0502040204020203" pitchFamily="66" charset="0"/>
                </a:rPr>
                <a:t>Mihotel</a:t>
              </a:r>
              <a:endParaRPr lang="zh-CN" altLang="en-US" sz="3600" dirty="0">
                <a:latin typeface="Segoe Print" panose="02000600000000000000" pitchFamily="2" charset="0"/>
                <a:cs typeface="Cavolini" panose="020B0502040204020203" pitchFamily="66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624E22E-E042-4F34-A2BA-74DC7A6AD58F}"/>
              </a:ext>
            </a:extLst>
          </p:cNvPr>
          <p:cNvSpPr txBox="1"/>
          <p:nvPr/>
        </p:nvSpPr>
        <p:spPr>
          <a:xfrm>
            <a:off x="2775098" y="2753833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</a:rPr>
              <a:t>Thank You</a:t>
            </a:r>
            <a:endParaRPr lang="zh-CN" altLang="en-US" sz="8000" dirty="0">
              <a:solidFill>
                <a:schemeClr val="tx1">
                  <a:lumMod val="50000"/>
                  <a:lumOff val="50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162"/>
      </p:ext>
    </p:extLst>
  </p:cSld>
  <p:clrMapOvr>
    <a:masterClrMapping/>
  </p:clrMapOvr>
  <p:transition spd="slow" advClick="0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海上的浪&#10;&#10;描述已自动生成">
            <a:extLst>
              <a:ext uri="{FF2B5EF4-FFF2-40B4-BE49-F238E27FC236}">
                <a16:creationId xmlns:a16="http://schemas.microsoft.com/office/drawing/2014/main" id="{72D9647B-901B-4F7E-8E57-7F2112E22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内容占位符 4" descr="图片包含 草, 小, 黑色, 躺&#10;&#10;描述已自动生成">
            <a:extLst>
              <a:ext uri="{FF2B5EF4-FFF2-40B4-BE49-F238E27FC236}">
                <a16:creationId xmlns:a16="http://schemas.microsoft.com/office/drawing/2014/main" id="{D5C802AD-3D65-4B04-A8DF-6063B6D244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50" y="358775"/>
            <a:ext cx="4324350" cy="2967038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B55C00-9F26-437B-98B9-5203356BCA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6702129-6191-4BD7-AE3F-FE007A7E2A81}"/>
              </a:ext>
            </a:extLst>
          </p:cNvPr>
          <p:cNvGrpSpPr/>
          <p:nvPr/>
        </p:nvGrpSpPr>
        <p:grpSpPr>
          <a:xfrm>
            <a:off x="5268583" y="1306289"/>
            <a:ext cx="1654835" cy="1654835"/>
            <a:chOff x="5268583" y="1306289"/>
            <a:chExt cx="1654835" cy="165483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603616E-A071-408F-8EB0-AABC894F6C9B}"/>
                </a:ext>
              </a:extLst>
            </p:cNvPr>
            <p:cNvSpPr/>
            <p:nvPr/>
          </p:nvSpPr>
          <p:spPr>
            <a:xfrm>
              <a:off x="5268583" y="1306289"/>
              <a:ext cx="1654835" cy="165483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形 2" descr="呈现">
              <a:extLst>
                <a:ext uri="{FF2B5EF4-FFF2-40B4-BE49-F238E27FC236}">
                  <a16:creationId xmlns:a16="http://schemas.microsoft.com/office/drawing/2014/main" id="{8F9AF3D3-EE9C-4415-8E02-25047BA0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55410" y="1444357"/>
              <a:ext cx="1281181" cy="1281181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9F973A3-7781-4CCD-A2D7-8663A3CC5C2A}"/>
              </a:ext>
            </a:extLst>
          </p:cNvPr>
          <p:cNvSpPr/>
          <p:nvPr/>
        </p:nvSpPr>
        <p:spPr>
          <a:xfrm>
            <a:off x="4898397" y="2887157"/>
            <a:ext cx="23952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Conclusion</a:t>
            </a:r>
            <a:endParaRPr lang="en-US" altLang="zh-CN" sz="2800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951839"/>
      </p:ext>
    </p:extLst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600A49FB-E15C-4AE4-9FBB-FFF617876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26887" y="2153460"/>
            <a:ext cx="5479869" cy="254581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ACED9C31-06FB-4FB3-B2C9-813F96712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5180" y="3050056"/>
            <a:ext cx="6101641" cy="75788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4A82805-6427-4792-ADA8-1B8547A48CB8}"/>
              </a:ext>
            </a:extLst>
          </p:cNvPr>
          <p:cNvSpPr txBox="1"/>
          <p:nvPr/>
        </p:nvSpPr>
        <p:spPr>
          <a:xfrm>
            <a:off x="4352496" y="3872970"/>
            <a:ext cx="3487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ndara" panose="020E050203030302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Development Strategy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C44D3E4-B297-4976-A6C1-4D211D130C2B}"/>
              </a:ext>
            </a:extLst>
          </p:cNvPr>
          <p:cNvGrpSpPr/>
          <p:nvPr/>
        </p:nvGrpSpPr>
        <p:grpSpPr>
          <a:xfrm>
            <a:off x="-9969008" y="1791269"/>
            <a:ext cx="2825086" cy="3275463"/>
            <a:chOff x="1194890" y="1791269"/>
            <a:chExt cx="2825086" cy="3275463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93ADFAE-8D0F-4580-B5C4-3E4A4B0CAE8B}"/>
                </a:ext>
              </a:extLst>
            </p:cNvPr>
            <p:cNvSpPr/>
            <p:nvPr/>
          </p:nvSpPr>
          <p:spPr>
            <a:xfrm>
              <a:off x="1194890" y="1791269"/>
              <a:ext cx="2825086" cy="3275463"/>
            </a:xfrm>
            <a:prstGeom prst="roundRect">
              <a:avLst/>
            </a:prstGeom>
            <a:solidFill>
              <a:srgbClr val="86E3CE"/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9542E92-DC6A-4A2E-AA35-025843892E0B}"/>
                </a:ext>
              </a:extLst>
            </p:cNvPr>
            <p:cNvSpPr txBox="1"/>
            <p:nvPr/>
          </p:nvSpPr>
          <p:spPr>
            <a:xfrm>
              <a:off x="1654933" y="2087645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97FC711-087D-483D-851E-ACF21AB9A1A8}"/>
                </a:ext>
              </a:extLst>
            </p:cNvPr>
            <p:cNvSpPr txBox="1"/>
            <p:nvPr/>
          </p:nvSpPr>
          <p:spPr>
            <a:xfrm>
              <a:off x="1503742" y="3802728"/>
              <a:ext cx="22073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Division of 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Management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E9848D3-77DA-4278-B5F4-6E9610834558}"/>
                </a:ext>
              </a:extLst>
            </p:cNvPr>
            <p:cNvSpPr/>
            <p:nvPr/>
          </p:nvSpPr>
          <p:spPr>
            <a:xfrm>
              <a:off x="1503742" y="2713521"/>
              <a:ext cx="2207383" cy="229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379F82B-C73D-4FC3-A810-17273BB050C6}"/>
              </a:ext>
            </a:extLst>
          </p:cNvPr>
          <p:cNvGrpSpPr/>
          <p:nvPr/>
        </p:nvGrpSpPr>
        <p:grpSpPr>
          <a:xfrm>
            <a:off x="-6480441" y="1791269"/>
            <a:ext cx="2825086" cy="3275463"/>
            <a:chOff x="4683457" y="1791269"/>
            <a:chExt cx="2825086" cy="3275463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C8FB195F-E9B9-40F6-BF46-28C0F1532CC5}"/>
                </a:ext>
              </a:extLst>
            </p:cNvPr>
            <p:cNvSpPr/>
            <p:nvPr/>
          </p:nvSpPr>
          <p:spPr>
            <a:xfrm>
              <a:off x="4683457" y="1791269"/>
              <a:ext cx="2825086" cy="3275463"/>
            </a:xfrm>
            <a:prstGeom prst="roundRect">
              <a:avLst/>
            </a:prstGeom>
            <a:solidFill>
              <a:srgbClr val="FFDD95"/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8157642-BAC1-49D7-BFF5-ACDD6FECBB52}"/>
                </a:ext>
              </a:extLst>
            </p:cNvPr>
            <p:cNvSpPr txBox="1"/>
            <p:nvPr/>
          </p:nvSpPr>
          <p:spPr>
            <a:xfrm>
              <a:off x="5038725" y="2087644"/>
              <a:ext cx="2114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TWO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7E9F8AC-B3EF-4684-B8EC-3645C61A9311}"/>
                </a:ext>
              </a:extLst>
            </p:cNvPr>
            <p:cNvSpPr txBox="1"/>
            <p:nvPr/>
          </p:nvSpPr>
          <p:spPr>
            <a:xfrm>
              <a:off x="4992309" y="3802728"/>
              <a:ext cx="22073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Detail Design of Subgroups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06EDD88-4F8A-44AA-B561-262E569EA462}"/>
                </a:ext>
              </a:extLst>
            </p:cNvPr>
            <p:cNvSpPr/>
            <p:nvPr/>
          </p:nvSpPr>
          <p:spPr>
            <a:xfrm>
              <a:off x="4992309" y="2708679"/>
              <a:ext cx="2207383" cy="229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7F63369-F560-44C5-9AF8-9DBC4427E26B}"/>
                </a:ext>
              </a:extLst>
            </p:cNvPr>
            <p:cNvSpPr/>
            <p:nvPr/>
          </p:nvSpPr>
          <p:spPr>
            <a:xfrm>
              <a:off x="5513950" y="3286683"/>
              <a:ext cx="11641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Design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E31A94F-26E5-4AEA-839C-5720A39819D0}"/>
              </a:ext>
            </a:extLst>
          </p:cNvPr>
          <p:cNvGrpSpPr/>
          <p:nvPr/>
        </p:nvGrpSpPr>
        <p:grpSpPr>
          <a:xfrm>
            <a:off x="-2991873" y="1791269"/>
            <a:ext cx="2825086" cy="3275463"/>
            <a:chOff x="8172025" y="1791269"/>
            <a:chExt cx="2825086" cy="3275463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8924D932-D959-47EE-8133-2AF87889DD60}"/>
                </a:ext>
              </a:extLst>
            </p:cNvPr>
            <p:cNvSpPr/>
            <p:nvPr/>
          </p:nvSpPr>
          <p:spPr>
            <a:xfrm>
              <a:off x="8172025" y="1791269"/>
              <a:ext cx="2825086" cy="3275463"/>
            </a:xfrm>
            <a:prstGeom prst="roundRect">
              <a:avLst/>
            </a:prstGeom>
            <a:solidFill>
              <a:srgbClr val="CCABDA"/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55AFFFB-2E5E-45C4-AA9B-3A547D17EDBA}"/>
                </a:ext>
              </a:extLst>
            </p:cNvPr>
            <p:cNvSpPr txBox="1"/>
            <p:nvPr/>
          </p:nvSpPr>
          <p:spPr>
            <a:xfrm>
              <a:off x="8451093" y="2087644"/>
              <a:ext cx="2266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THREE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F3CFBF3-9DF8-4D07-8D9C-4A6E0A38E55E}"/>
                </a:ext>
              </a:extLst>
            </p:cNvPr>
            <p:cNvSpPr txBox="1"/>
            <p:nvPr/>
          </p:nvSpPr>
          <p:spPr>
            <a:xfrm>
              <a:off x="8451093" y="3802728"/>
              <a:ext cx="2266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What We learnt from the Project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81E642A-A1A1-4AD1-B8A1-13B5A33410A0}"/>
                </a:ext>
              </a:extLst>
            </p:cNvPr>
            <p:cNvSpPr/>
            <p:nvPr/>
          </p:nvSpPr>
          <p:spPr>
            <a:xfrm>
              <a:off x="8480877" y="2708679"/>
              <a:ext cx="2207383" cy="229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52BDC33-33F8-4E85-87D2-86FC39080B89}"/>
                </a:ext>
              </a:extLst>
            </p:cNvPr>
            <p:cNvSpPr/>
            <p:nvPr/>
          </p:nvSpPr>
          <p:spPr>
            <a:xfrm>
              <a:off x="8695542" y="3286683"/>
              <a:ext cx="17780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Conclusion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BAA57691-5465-49F6-A89E-CB635FF26A97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6529913-652D-4B22-83B5-C7656CA3B747}"/>
              </a:ext>
            </a:extLst>
          </p:cNvPr>
          <p:cNvSpPr txBox="1"/>
          <p:nvPr/>
        </p:nvSpPr>
        <p:spPr>
          <a:xfrm>
            <a:off x="93391" y="3336426"/>
            <a:ext cx="193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2EC153E-B0B3-4DD6-92FD-B804A0F4F1C8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38F4BA0-DD9B-4207-8B2F-4A4B062D747F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DEFCDB0-48E9-4C88-8E28-5A7EC9DA3D0B}"/>
              </a:ext>
            </a:extLst>
          </p:cNvPr>
          <p:cNvSpPr txBox="1"/>
          <p:nvPr/>
        </p:nvSpPr>
        <p:spPr>
          <a:xfrm>
            <a:off x="88524" y="2435468"/>
            <a:ext cx="19352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1002386" y="10017982"/>
            <a:ext cx="498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图形 5">
            <a:extLst>
              <a:ext uri="{FF2B5EF4-FFF2-40B4-BE49-F238E27FC236}">
                <a16:creationId xmlns:a16="http://schemas.microsoft.com/office/drawing/2014/main" id="{600A49FB-E15C-4AE4-9FBB-FFF617876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467" y="1504483"/>
            <a:ext cx="8285066" cy="3849034"/>
          </a:xfrm>
          <a:prstGeom prst="rect">
            <a:avLst/>
          </a:prstGeom>
          <a:effectLst/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ACED9C31-06FB-4FB3-B2C9-813F96712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9157" y="-958849"/>
            <a:ext cx="5393687" cy="6699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EBC20A-DDA7-4D6F-9E83-59E44DA1F6A8}"/>
              </a:ext>
            </a:extLst>
          </p:cNvPr>
          <p:cNvSpPr txBox="1"/>
          <p:nvPr/>
        </p:nvSpPr>
        <p:spPr>
          <a:xfrm>
            <a:off x="4693454" y="12406289"/>
            <a:ext cx="2805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 Breakdown Structure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2A4E36-18C0-416C-9246-B04BB43E625A}"/>
              </a:ext>
            </a:extLst>
          </p:cNvPr>
          <p:cNvSpPr txBox="1"/>
          <p:nvPr/>
        </p:nvSpPr>
        <p:spPr>
          <a:xfrm>
            <a:off x="4352496" y="5292692"/>
            <a:ext cx="3487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ndara" panose="020E0502030303020204" pitchFamily="34" charset="0"/>
                <a:ea typeface="微软雅黑" panose="020B0503020204020204" pitchFamily="34" charset="-122"/>
                <a:cs typeface="Calibri Light" panose="020F0302020204030204" pitchFamily="34" charset="0"/>
              </a:rPr>
              <a:t>Development Strategy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A4CCB3-FCE9-44E6-BEEC-6521B28DE0B6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66ABD7-A0A7-4580-9F34-3552A1BF501C}"/>
              </a:ext>
            </a:extLst>
          </p:cNvPr>
          <p:cNvSpPr txBox="1"/>
          <p:nvPr/>
        </p:nvSpPr>
        <p:spPr>
          <a:xfrm>
            <a:off x="93391" y="3336426"/>
            <a:ext cx="193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B9BEBF-B511-43D8-994C-F144A5760C89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CE16EC-3FE4-4194-AC9D-3EFCD805D26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5A7EAC-011D-421D-8560-0F8430259170}"/>
              </a:ext>
            </a:extLst>
          </p:cNvPr>
          <p:cNvSpPr txBox="1"/>
          <p:nvPr/>
        </p:nvSpPr>
        <p:spPr>
          <a:xfrm>
            <a:off x="88524" y="2435468"/>
            <a:ext cx="19352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D1DCEAF-7DA4-4F79-ADA1-9681F6BBE77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950685" y="7324685"/>
            <a:ext cx="8290631" cy="48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6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F082971-FDD3-4B51-BDA1-3CDF4581A3E6}"/>
              </a:ext>
            </a:extLst>
          </p:cNvPr>
          <p:cNvGrpSpPr/>
          <p:nvPr/>
        </p:nvGrpSpPr>
        <p:grpSpPr>
          <a:xfrm>
            <a:off x="7038389" y="6978953"/>
            <a:ext cx="139095" cy="139095"/>
            <a:chOff x="4844954" y="941695"/>
            <a:chExt cx="1296537" cy="129653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BCDD9E6-758F-47B6-A929-6DB23D3D9F64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眼睛">
              <a:extLst>
                <a:ext uri="{FF2B5EF4-FFF2-40B4-BE49-F238E27FC236}">
                  <a16:creationId xmlns:a16="http://schemas.microsoft.com/office/drawing/2014/main" id="{F109401C-9BDC-4FB5-B1F9-D6187D9A7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D0F0214-A4FC-455C-AD4C-4C23DD72F4B5}"/>
              </a:ext>
            </a:extLst>
          </p:cNvPr>
          <p:cNvGrpSpPr/>
          <p:nvPr/>
        </p:nvGrpSpPr>
        <p:grpSpPr>
          <a:xfrm>
            <a:off x="7038389" y="6978953"/>
            <a:ext cx="139095" cy="139095"/>
            <a:chOff x="6716347" y="1023581"/>
            <a:chExt cx="1296537" cy="129653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37FE788-3CA5-404B-B00B-C2FF02867FD5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形 25" descr="齿轮">
              <a:extLst>
                <a:ext uri="{FF2B5EF4-FFF2-40B4-BE49-F238E27FC236}">
                  <a16:creationId xmlns:a16="http://schemas.microsoft.com/office/drawing/2014/main" id="{1A687AC6-8D6B-402C-B607-A64925EF8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E301EFF-82FA-444E-9C14-E38BD4E2D13F}"/>
              </a:ext>
            </a:extLst>
          </p:cNvPr>
          <p:cNvGrpSpPr/>
          <p:nvPr/>
        </p:nvGrpSpPr>
        <p:grpSpPr>
          <a:xfrm>
            <a:off x="7038389" y="6978953"/>
            <a:ext cx="139095" cy="139095"/>
            <a:chOff x="6907415" y="2589663"/>
            <a:chExt cx="1296537" cy="1296537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FBA8121-171A-462E-93A6-74CB4A016710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形 28" descr="灯泡">
              <a:extLst>
                <a:ext uri="{FF2B5EF4-FFF2-40B4-BE49-F238E27FC236}">
                  <a16:creationId xmlns:a16="http://schemas.microsoft.com/office/drawing/2014/main" id="{055D85E9-F982-4A9C-A1EC-21EA7279E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668FD88-8721-4C3E-ABCC-705B154864EF}"/>
              </a:ext>
            </a:extLst>
          </p:cNvPr>
          <p:cNvGrpSpPr/>
          <p:nvPr/>
        </p:nvGrpSpPr>
        <p:grpSpPr>
          <a:xfrm>
            <a:off x="7038389" y="6978953"/>
            <a:ext cx="139095" cy="139095"/>
            <a:chOff x="5447731" y="4622552"/>
            <a:chExt cx="1296537" cy="1296537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039A1A1-542A-4AEC-AAE9-8D1646E0F3E1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形 31" descr="热带场景">
              <a:extLst>
                <a:ext uri="{FF2B5EF4-FFF2-40B4-BE49-F238E27FC236}">
                  <a16:creationId xmlns:a16="http://schemas.microsoft.com/office/drawing/2014/main" id="{1F9822F0-B55C-4703-8410-C2C67C893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5294C0F-0D3D-40C1-9C09-1D7405DC6095}"/>
              </a:ext>
            </a:extLst>
          </p:cNvPr>
          <p:cNvGrpSpPr/>
          <p:nvPr/>
        </p:nvGrpSpPr>
        <p:grpSpPr>
          <a:xfrm>
            <a:off x="7038389" y="6978953"/>
            <a:ext cx="139095" cy="139095"/>
            <a:chOff x="9477743" y="2780731"/>
            <a:chExt cx="1296537" cy="1296537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3183267-7ACE-498A-97C5-4FDCFD25EAC6}"/>
                </a:ext>
              </a:extLst>
            </p:cNvPr>
            <p:cNvSpPr/>
            <p:nvPr/>
          </p:nvSpPr>
          <p:spPr>
            <a:xfrm>
              <a:off x="9477743" y="278073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形 34" descr="肌肉发达的手臂">
              <a:extLst>
                <a:ext uri="{FF2B5EF4-FFF2-40B4-BE49-F238E27FC236}">
                  <a16:creationId xmlns:a16="http://schemas.microsoft.com/office/drawing/2014/main" id="{203EE57B-40AD-4DD2-A6DD-C164F5DD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8811" y="2971799"/>
              <a:ext cx="914400" cy="914400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/>
        </p:nvCxnSpPr>
        <p:spPr>
          <a:xfrm>
            <a:off x="11002386" y="10017982"/>
            <a:ext cx="498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AF4B9A65-39AE-4200-AED5-947E7CB3945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950685" y="980133"/>
            <a:ext cx="8290631" cy="4897734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600A49FB-E15C-4AE4-9FBB-FFF617876E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53467" y="-4535380"/>
            <a:ext cx="8285066" cy="3849034"/>
          </a:xfrm>
          <a:prstGeom prst="rect">
            <a:avLst/>
          </a:prstGeom>
          <a:effectLst/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ACED9C31-06FB-4FB3-B2C9-813F96712F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99157" y="-958849"/>
            <a:ext cx="5393687" cy="6699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EBC20A-DDA7-4D6F-9E83-59E44DA1F6A8}"/>
              </a:ext>
            </a:extLst>
          </p:cNvPr>
          <p:cNvSpPr txBox="1"/>
          <p:nvPr/>
        </p:nvSpPr>
        <p:spPr>
          <a:xfrm>
            <a:off x="4693454" y="5796935"/>
            <a:ext cx="2805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ndara" panose="020E0502030303020204" pitchFamily="34" charset="0"/>
                <a:ea typeface="微软雅黑" panose="020B0503020204020204" pitchFamily="34" charset="-122"/>
              </a:rPr>
              <a:t>Work Breakdown Structure</a:t>
            </a:r>
            <a:endParaRPr lang="zh-CN" altLang="en-US" sz="1600" dirty="0"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2A4E36-18C0-416C-9246-B04BB43E625A}"/>
              </a:ext>
            </a:extLst>
          </p:cNvPr>
          <p:cNvSpPr txBox="1"/>
          <p:nvPr/>
        </p:nvSpPr>
        <p:spPr>
          <a:xfrm>
            <a:off x="4352496" y="-747171"/>
            <a:ext cx="3487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Development Strategy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A4CCB3-FCE9-44E6-BEEC-6521B28DE0B6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66ABD7-A0A7-4580-9F34-3552A1BF501C}"/>
              </a:ext>
            </a:extLst>
          </p:cNvPr>
          <p:cNvSpPr txBox="1"/>
          <p:nvPr/>
        </p:nvSpPr>
        <p:spPr>
          <a:xfrm>
            <a:off x="93391" y="3336426"/>
            <a:ext cx="193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B9BEBF-B511-43D8-994C-F144A5760C89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CE16EC-3FE4-4194-AC9D-3EFCD805D267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5A7EAC-011D-421D-8560-0F8430259170}"/>
              </a:ext>
            </a:extLst>
          </p:cNvPr>
          <p:cNvSpPr txBox="1"/>
          <p:nvPr/>
        </p:nvSpPr>
        <p:spPr>
          <a:xfrm>
            <a:off x="88524" y="2435468"/>
            <a:ext cx="19352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A43B073-6ED9-4744-863C-894EF822E0BB}"/>
              </a:ext>
            </a:extLst>
          </p:cNvPr>
          <p:cNvGrpSpPr/>
          <p:nvPr/>
        </p:nvGrpSpPr>
        <p:grpSpPr>
          <a:xfrm>
            <a:off x="6208742" y="7508922"/>
            <a:ext cx="1860884" cy="811361"/>
            <a:chOff x="2175965" y="2492808"/>
            <a:chExt cx="1860884" cy="81136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784EC3-6E3C-4BCA-8E2B-FF8A46C01AD2}"/>
                </a:ext>
              </a:extLst>
            </p:cNvPr>
            <p:cNvSpPr txBox="1"/>
            <p:nvPr/>
          </p:nvSpPr>
          <p:spPr>
            <a:xfrm>
              <a:off x="2175965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Environment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7C73D3C-D76A-4FCB-AE12-D0278ED4B663}"/>
                </a:ext>
              </a:extLst>
            </p:cNvPr>
            <p:cNvSpPr txBox="1"/>
            <p:nvPr/>
          </p:nvSpPr>
          <p:spPr>
            <a:xfrm>
              <a:off x="2175965" y="2780949"/>
              <a:ext cx="1860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Jinwei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Chu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Huiyu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</a:t>
              </a:r>
              <a:r>
                <a:rPr lang="en-US" altLang="zh-CN" sz="1400" dirty="0" err="1">
                  <a:latin typeface="Candara Light" panose="020E0502030303020204" pitchFamily="34" charset="0"/>
                </a:rPr>
                <a:t>Xiong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79B8F65-4D03-440F-89BA-4FB5AADF3BB5}"/>
                </a:ext>
              </a:extLst>
            </p:cNvPr>
            <p:cNvCxnSpPr/>
            <p:nvPr/>
          </p:nvCxnSpPr>
          <p:spPr>
            <a:xfrm>
              <a:off x="2214550" y="2813605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6894D95-8D41-4428-ACEE-6E284A2BF692}"/>
              </a:ext>
            </a:extLst>
          </p:cNvPr>
          <p:cNvGrpSpPr/>
          <p:nvPr/>
        </p:nvGrpSpPr>
        <p:grpSpPr>
          <a:xfrm>
            <a:off x="6208742" y="7616643"/>
            <a:ext cx="1860884" cy="595919"/>
            <a:chOff x="4199938" y="2492807"/>
            <a:chExt cx="1860884" cy="595919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2FF265E-9D70-473A-B1D6-1AA3129EB9F3}"/>
                </a:ext>
              </a:extLst>
            </p:cNvPr>
            <p:cNvSpPr txBox="1"/>
            <p:nvPr/>
          </p:nvSpPr>
          <p:spPr>
            <a:xfrm>
              <a:off x="4199938" y="2492807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System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BDFB793-8A70-43F5-8E07-2FF3275B3929}"/>
                </a:ext>
              </a:extLst>
            </p:cNvPr>
            <p:cNvSpPr txBox="1"/>
            <p:nvPr/>
          </p:nvSpPr>
          <p:spPr>
            <a:xfrm>
              <a:off x="4199938" y="2780949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 Light" panose="020E0502030303020204" pitchFamily="34" charset="0"/>
                </a:rPr>
                <a:t>Zhuheng Song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2B8884E-2D1D-469E-A207-8B24CA7A6C4F}"/>
                </a:ext>
              </a:extLst>
            </p:cNvPr>
            <p:cNvCxnSpPr/>
            <p:nvPr/>
          </p:nvCxnSpPr>
          <p:spPr>
            <a:xfrm>
              <a:off x="4238523" y="2815974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54EB346-EE4E-478A-BFA4-2E3E9909ED8F}"/>
              </a:ext>
            </a:extLst>
          </p:cNvPr>
          <p:cNvGrpSpPr/>
          <p:nvPr/>
        </p:nvGrpSpPr>
        <p:grpSpPr>
          <a:xfrm>
            <a:off x="6208742" y="7497609"/>
            <a:ext cx="1860884" cy="833986"/>
            <a:chOff x="6233719" y="2492808"/>
            <a:chExt cx="1860884" cy="83398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AD2D43E-B899-494A-89F5-D5464C9A65C6}"/>
                </a:ext>
              </a:extLst>
            </p:cNvPr>
            <p:cNvSpPr txBox="1"/>
            <p:nvPr/>
          </p:nvSpPr>
          <p:spPr>
            <a:xfrm>
              <a:off x="6233719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Decision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75C8AB6-4469-47B9-8582-3FDE5AB12015}"/>
                </a:ext>
              </a:extLst>
            </p:cNvPr>
            <p:cNvSpPr txBox="1"/>
            <p:nvPr/>
          </p:nvSpPr>
          <p:spPr>
            <a:xfrm>
              <a:off x="6233719" y="2803574"/>
              <a:ext cx="1860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Zijian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Wang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Hanpeng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Xu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4DE780B0-BF7A-448D-9699-63D88E81C0D2}"/>
                </a:ext>
              </a:extLst>
            </p:cNvPr>
            <p:cNvCxnSpPr/>
            <p:nvPr/>
          </p:nvCxnSpPr>
          <p:spPr>
            <a:xfrm>
              <a:off x="6272304" y="2813605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0686299-42F0-4ACF-8218-7F30758992D2}"/>
              </a:ext>
            </a:extLst>
          </p:cNvPr>
          <p:cNvGrpSpPr/>
          <p:nvPr/>
        </p:nvGrpSpPr>
        <p:grpSpPr>
          <a:xfrm>
            <a:off x="6208742" y="7391382"/>
            <a:ext cx="1860884" cy="1046440"/>
            <a:chOff x="8184121" y="2492808"/>
            <a:chExt cx="1860884" cy="1046440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2C695B6-8A4B-4EB2-888D-E63D9E294FD4}"/>
                </a:ext>
              </a:extLst>
            </p:cNvPr>
            <p:cNvSpPr txBox="1"/>
            <p:nvPr/>
          </p:nvSpPr>
          <p:spPr>
            <a:xfrm>
              <a:off x="8184121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Visual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02EEAEE-8F6E-4889-9945-5185B3CD61C2}"/>
                </a:ext>
              </a:extLst>
            </p:cNvPr>
            <p:cNvSpPr txBox="1"/>
            <p:nvPr/>
          </p:nvSpPr>
          <p:spPr>
            <a:xfrm>
              <a:off x="8184121" y="2800584"/>
              <a:ext cx="18608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 Light" panose="020E0502030303020204" pitchFamily="34" charset="0"/>
                </a:rPr>
                <a:t>Chang Shu</a:t>
              </a:r>
            </a:p>
            <a:p>
              <a:pPr algn="ctr"/>
              <a:r>
                <a:rPr lang="en-US" altLang="zh-CN" sz="1400" dirty="0">
                  <a:latin typeface="Candara Light" panose="020E0502030303020204" pitchFamily="34" charset="0"/>
                </a:rPr>
                <a:t>Bo Wen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Haoran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Han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E0D5E78-A1FE-4E3A-9C45-899E0CFE5F42}"/>
                </a:ext>
              </a:extLst>
            </p:cNvPr>
            <p:cNvCxnSpPr/>
            <p:nvPr/>
          </p:nvCxnSpPr>
          <p:spPr>
            <a:xfrm>
              <a:off x="8222706" y="2813605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F36ADE7-46A4-4F21-8326-A40355B6FF00}"/>
              </a:ext>
            </a:extLst>
          </p:cNvPr>
          <p:cNvGrpSpPr/>
          <p:nvPr/>
        </p:nvGrpSpPr>
        <p:grpSpPr>
          <a:xfrm>
            <a:off x="6208742" y="7500288"/>
            <a:ext cx="1860884" cy="828629"/>
            <a:chOff x="10241520" y="2492808"/>
            <a:chExt cx="1860884" cy="828629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5B40E4A-51FD-40AA-80AD-71B11DC5F5E2}"/>
                </a:ext>
              </a:extLst>
            </p:cNvPr>
            <p:cNvSpPr txBox="1"/>
            <p:nvPr/>
          </p:nvSpPr>
          <p:spPr>
            <a:xfrm>
              <a:off x="10241520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Chassis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3C40E5D-2C86-4032-B461-75669723088E}"/>
                </a:ext>
              </a:extLst>
            </p:cNvPr>
            <p:cNvSpPr txBox="1"/>
            <p:nvPr/>
          </p:nvSpPr>
          <p:spPr>
            <a:xfrm>
              <a:off x="10241520" y="2798217"/>
              <a:ext cx="1860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Haotian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Wang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Chaofan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Shi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09C4201E-54F2-4072-A8E2-60FFEE734A26}"/>
                </a:ext>
              </a:extLst>
            </p:cNvPr>
            <p:cNvCxnSpPr/>
            <p:nvPr/>
          </p:nvCxnSpPr>
          <p:spPr>
            <a:xfrm>
              <a:off x="10280105" y="2815974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CBE146C7-3014-4918-B098-82FD6694118A}"/>
              </a:ext>
            </a:extLst>
          </p:cNvPr>
          <p:cNvSpPr txBox="1"/>
          <p:nvPr/>
        </p:nvSpPr>
        <p:spPr>
          <a:xfrm>
            <a:off x="5093979" y="8584786"/>
            <a:ext cx="4057754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JinWei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Chu      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2357643C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Huiyu</a:t>
            </a:r>
            <a:r>
              <a:rPr lang="en-US" altLang="zh-CN" sz="2000" dirty="0">
                <a:latin typeface="Candara Light" panose="020E0502030303020204" pitchFamily="34" charset="0"/>
              </a:rPr>
              <a:t> </a:t>
            </a:r>
            <a:r>
              <a:rPr lang="en-US" altLang="zh-CN" sz="2000" dirty="0" err="1">
                <a:latin typeface="Candara Light" panose="020E0502030303020204" pitchFamily="34" charset="0"/>
              </a:rPr>
              <a:t>Xiong</a:t>
            </a:r>
            <a:r>
              <a:rPr lang="en-US" altLang="zh-CN" sz="2000" dirty="0">
                <a:latin typeface="Candara Light" panose="020E0502030303020204" pitchFamily="34" charset="0"/>
              </a:rPr>
              <a:t>				</a:t>
            </a:r>
            <a:r>
              <a:rPr lang="en-US" altLang="zh-CN" sz="2000" dirty="0">
                <a:latin typeface="Consolas" panose="020B0609020204030204" pitchFamily="49" charset="0"/>
              </a:rPr>
              <a:t>2357680X</a:t>
            </a:r>
          </a:p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ZhuHeng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Song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2357651S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Zijian</a:t>
            </a:r>
            <a:r>
              <a:rPr lang="en-US" altLang="zh-CN" sz="2000" dirty="0">
                <a:latin typeface="Candara Light" panose="020E0502030303020204" pitchFamily="34" charset="0"/>
              </a:rPr>
              <a:t> Wang				</a:t>
            </a:r>
            <a:r>
              <a:rPr lang="en-US" altLang="zh-CN" sz="2000" dirty="0">
                <a:latin typeface="Consolas" panose="020B0609020204030204" pitchFamily="49" charset="0"/>
              </a:rPr>
              <a:t>2357660W</a:t>
            </a:r>
          </a:p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HanPeng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Xu    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2357916X</a:t>
            </a:r>
          </a:p>
          <a:p>
            <a:r>
              <a:rPr lang="en-US" altLang="zh-CN" sz="2000" dirty="0">
                <a:latin typeface="Candara Light" panose="020E0502030303020204" pitchFamily="34" charset="0"/>
              </a:rPr>
              <a:t>Chang Shu				</a:t>
            </a:r>
            <a:r>
              <a:rPr lang="en-US" altLang="zh-CN" sz="2000" dirty="0">
                <a:latin typeface="Consolas" panose="020B0609020204030204" pitchFamily="49" charset="0"/>
              </a:rPr>
              <a:t>2357702S</a:t>
            </a:r>
          </a:p>
          <a:p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Bo Wen            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2357658W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HaoRan</a:t>
            </a:r>
            <a:r>
              <a:rPr lang="en-US" altLang="zh-CN" sz="2000" dirty="0">
                <a:latin typeface="Candara Light" panose="020E0502030303020204" pitchFamily="34" charset="0"/>
              </a:rPr>
              <a:t> Han				</a:t>
            </a:r>
            <a:r>
              <a:rPr lang="en-US" altLang="zh-CN" sz="2000" dirty="0">
                <a:latin typeface="Consolas" panose="020B0609020204030204" pitchFamily="49" charset="0"/>
              </a:rPr>
              <a:t>2357662H</a:t>
            </a:r>
          </a:p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HaoTian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Wang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2357667W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ChaoFan</a:t>
            </a:r>
            <a:r>
              <a:rPr lang="en-US" altLang="zh-CN" sz="2000" dirty="0">
                <a:latin typeface="Candara Light" panose="020E0502030303020204" pitchFamily="34" charset="0"/>
              </a:rPr>
              <a:t> Shi				</a:t>
            </a:r>
            <a:r>
              <a:rPr lang="en-US" altLang="zh-CN" sz="2000" dirty="0">
                <a:latin typeface="Consolas" panose="020B0609020204030204" pitchFamily="49" charset="0"/>
              </a:rPr>
              <a:t>2357686S</a:t>
            </a:r>
          </a:p>
        </p:txBody>
      </p:sp>
    </p:spTree>
    <p:extLst>
      <p:ext uri="{BB962C8B-B14F-4D97-AF65-F5344CB8AC3E}">
        <p14:creationId xmlns:p14="http://schemas.microsoft.com/office/powerpoint/2010/main" val="3281791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8D05FD04-DC6A-451E-88C9-5E4F51B0A1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3699209" y="-3279194"/>
            <a:ext cx="4793582" cy="283183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9E70ECA6-DF92-4143-9073-FA0512513DC5}"/>
              </a:ext>
            </a:extLst>
          </p:cNvPr>
          <p:cNvSpPr txBox="1"/>
          <p:nvPr/>
        </p:nvSpPr>
        <p:spPr>
          <a:xfrm>
            <a:off x="4693454" y="-327640"/>
            <a:ext cx="2805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 Breakdown Structure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15BC37A-BDF3-44CD-A705-603BF18C6EC2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4C937E1-3BF9-4157-A32A-EB500908E73F}"/>
              </a:ext>
            </a:extLst>
          </p:cNvPr>
          <p:cNvSpPr txBox="1"/>
          <p:nvPr/>
        </p:nvSpPr>
        <p:spPr>
          <a:xfrm>
            <a:off x="93391" y="3336426"/>
            <a:ext cx="193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0965193-6F13-47B8-8E92-96F969BD62EA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4452482-6380-450A-9738-4B67D63C681E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7301AA-505C-4F4F-A275-EF12159960E6}"/>
              </a:ext>
            </a:extLst>
          </p:cNvPr>
          <p:cNvSpPr txBox="1"/>
          <p:nvPr/>
        </p:nvSpPr>
        <p:spPr>
          <a:xfrm>
            <a:off x="88524" y="2435468"/>
            <a:ext cx="19352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64A9208-BB5C-46CB-B2C7-F26086A00AE2}"/>
              </a:ext>
            </a:extLst>
          </p:cNvPr>
          <p:cNvGrpSpPr/>
          <p:nvPr/>
        </p:nvGrpSpPr>
        <p:grpSpPr>
          <a:xfrm>
            <a:off x="2458139" y="783532"/>
            <a:ext cx="1296537" cy="1296537"/>
            <a:chOff x="5447731" y="4622552"/>
            <a:chExt cx="1296537" cy="129653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AE39ADD-0AA9-49B5-BE6C-AEED0DC3550A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形 8" descr="热带场景">
              <a:extLst>
                <a:ext uri="{FF2B5EF4-FFF2-40B4-BE49-F238E27FC236}">
                  <a16:creationId xmlns:a16="http://schemas.microsoft.com/office/drawing/2014/main" id="{2ACFFB63-156A-4BBE-B0EB-4BE21DC0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3C5FCE8-5764-4846-B798-EE647648B743}"/>
              </a:ext>
            </a:extLst>
          </p:cNvPr>
          <p:cNvGrpSpPr/>
          <p:nvPr/>
        </p:nvGrpSpPr>
        <p:grpSpPr>
          <a:xfrm>
            <a:off x="4482112" y="783532"/>
            <a:ext cx="1296537" cy="1296537"/>
            <a:chOff x="6716347" y="1023581"/>
            <a:chExt cx="1296537" cy="1296537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5E9AD61-0986-4874-89C6-FA783A4C391F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形 4" descr="齿轮">
              <a:extLst>
                <a:ext uri="{FF2B5EF4-FFF2-40B4-BE49-F238E27FC236}">
                  <a16:creationId xmlns:a16="http://schemas.microsoft.com/office/drawing/2014/main" id="{29B472A3-889B-4F93-B26C-05F6837F7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CB2FD67-A809-4E42-AF14-9128504580C4}"/>
              </a:ext>
            </a:extLst>
          </p:cNvPr>
          <p:cNvGrpSpPr/>
          <p:nvPr/>
        </p:nvGrpSpPr>
        <p:grpSpPr>
          <a:xfrm>
            <a:off x="10523694" y="783532"/>
            <a:ext cx="1296537" cy="1296537"/>
            <a:chOff x="9477743" y="2780731"/>
            <a:chExt cx="1296537" cy="129653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4793D67-CD82-463C-8873-4BED35515637}"/>
                </a:ext>
              </a:extLst>
            </p:cNvPr>
            <p:cNvSpPr/>
            <p:nvPr/>
          </p:nvSpPr>
          <p:spPr>
            <a:xfrm>
              <a:off x="9477743" y="278073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肌肉发达的手臂">
              <a:extLst>
                <a:ext uri="{FF2B5EF4-FFF2-40B4-BE49-F238E27FC236}">
                  <a16:creationId xmlns:a16="http://schemas.microsoft.com/office/drawing/2014/main" id="{4407D037-75E1-49F7-A630-982DEC42A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68811" y="2971799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23A7066-AFBF-4451-8DFD-837A6317FE51}"/>
              </a:ext>
            </a:extLst>
          </p:cNvPr>
          <p:cNvGrpSpPr/>
          <p:nvPr/>
        </p:nvGrpSpPr>
        <p:grpSpPr>
          <a:xfrm>
            <a:off x="6515893" y="783532"/>
            <a:ext cx="1296537" cy="1296537"/>
            <a:chOff x="6907415" y="2589663"/>
            <a:chExt cx="1296537" cy="129653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783F517-E31F-4AA7-BE26-63B603975647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形 16" descr="灯泡">
              <a:extLst>
                <a:ext uri="{FF2B5EF4-FFF2-40B4-BE49-F238E27FC236}">
                  <a16:creationId xmlns:a16="http://schemas.microsoft.com/office/drawing/2014/main" id="{194D7B55-005E-463C-AC85-1B5DC9BB3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3445A53-7E6F-4B52-B73E-AEDB8C2988CC}"/>
              </a:ext>
            </a:extLst>
          </p:cNvPr>
          <p:cNvGrpSpPr/>
          <p:nvPr/>
        </p:nvGrpSpPr>
        <p:grpSpPr>
          <a:xfrm>
            <a:off x="8466295" y="783532"/>
            <a:ext cx="1296537" cy="1296537"/>
            <a:chOff x="4844954" y="941695"/>
            <a:chExt cx="1296537" cy="1296537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B84C220-CF40-489F-9240-B94719A81804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 descr="眼睛">
              <a:extLst>
                <a:ext uri="{FF2B5EF4-FFF2-40B4-BE49-F238E27FC236}">
                  <a16:creationId xmlns:a16="http://schemas.microsoft.com/office/drawing/2014/main" id="{0E3BCDEB-B611-4BBD-8B90-ADE5A7A1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53D72FD-42D7-46FC-B3B1-6EB255B4F7C0}"/>
              </a:ext>
            </a:extLst>
          </p:cNvPr>
          <p:cNvGrpSpPr/>
          <p:nvPr/>
        </p:nvGrpSpPr>
        <p:grpSpPr>
          <a:xfrm>
            <a:off x="2175965" y="2117248"/>
            <a:ext cx="1860884" cy="811361"/>
            <a:chOff x="2175965" y="2492808"/>
            <a:chExt cx="1860884" cy="81136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9BE3281-8A7F-4CB0-96B9-36D562EBE358}"/>
                </a:ext>
              </a:extLst>
            </p:cNvPr>
            <p:cNvSpPr txBox="1"/>
            <p:nvPr/>
          </p:nvSpPr>
          <p:spPr>
            <a:xfrm>
              <a:off x="2175965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Environment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04C0EE5-C732-4AC3-A0FD-CFF6A61A5C62}"/>
                </a:ext>
              </a:extLst>
            </p:cNvPr>
            <p:cNvSpPr txBox="1"/>
            <p:nvPr/>
          </p:nvSpPr>
          <p:spPr>
            <a:xfrm>
              <a:off x="2175965" y="2780949"/>
              <a:ext cx="1860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Jinwei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Chu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Huiyu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</a:t>
              </a:r>
              <a:r>
                <a:rPr lang="en-US" altLang="zh-CN" sz="1400" dirty="0" err="1">
                  <a:latin typeface="Candara Light" panose="020E0502030303020204" pitchFamily="34" charset="0"/>
                </a:rPr>
                <a:t>Xiong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95C845A-D051-4763-8DB5-6A56F348FE77}"/>
                </a:ext>
              </a:extLst>
            </p:cNvPr>
            <p:cNvCxnSpPr/>
            <p:nvPr/>
          </p:nvCxnSpPr>
          <p:spPr>
            <a:xfrm>
              <a:off x="2214550" y="2813605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83098D5-CCDF-47F4-BECD-65FF3A25A0D6}"/>
              </a:ext>
            </a:extLst>
          </p:cNvPr>
          <p:cNvGrpSpPr/>
          <p:nvPr/>
        </p:nvGrpSpPr>
        <p:grpSpPr>
          <a:xfrm>
            <a:off x="4199938" y="2117247"/>
            <a:ext cx="1860884" cy="595919"/>
            <a:chOff x="4199938" y="2492807"/>
            <a:chExt cx="1860884" cy="595919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EE4137B-3F7A-473F-B941-3E9DE837C446}"/>
                </a:ext>
              </a:extLst>
            </p:cNvPr>
            <p:cNvSpPr txBox="1"/>
            <p:nvPr/>
          </p:nvSpPr>
          <p:spPr>
            <a:xfrm>
              <a:off x="4199938" y="2492807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System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DD99A63-A887-412D-8638-7E616D17501E}"/>
                </a:ext>
              </a:extLst>
            </p:cNvPr>
            <p:cNvSpPr txBox="1"/>
            <p:nvPr/>
          </p:nvSpPr>
          <p:spPr>
            <a:xfrm>
              <a:off x="4199938" y="2780949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 Light" panose="020E0502030303020204" pitchFamily="34" charset="0"/>
                </a:rPr>
                <a:t>Zhuheng Song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FD85F08-1946-4650-BD1B-F85B857B8C05}"/>
                </a:ext>
              </a:extLst>
            </p:cNvPr>
            <p:cNvCxnSpPr/>
            <p:nvPr/>
          </p:nvCxnSpPr>
          <p:spPr>
            <a:xfrm>
              <a:off x="4238523" y="2815974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7F3ACB-D71A-4BF0-B111-46B8D6C519B3}"/>
              </a:ext>
            </a:extLst>
          </p:cNvPr>
          <p:cNvGrpSpPr/>
          <p:nvPr/>
        </p:nvGrpSpPr>
        <p:grpSpPr>
          <a:xfrm>
            <a:off x="6233719" y="2117248"/>
            <a:ext cx="1860884" cy="833986"/>
            <a:chOff x="6233719" y="2492808"/>
            <a:chExt cx="1860884" cy="833986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63C5AAC-B385-4717-994A-5F369E79C0C9}"/>
                </a:ext>
              </a:extLst>
            </p:cNvPr>
            <p:cNvSpPr txBox="1"/>
            <p:nvPr/>
          </p:nvSpPr>
          <p:spPr>
            <a:xfrm>
              <a:off x="6233719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Decision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A704E8-B428-431E-BE2F-DA0EA8E4F856}"/>
                </a:ext>
              </a:extLst>
            </p:cNvPr>
            <p:cNvSpPr txBox="1"/>
            <p:nvPr/>
          </p:nvSpPr>
          <p:spPr>
            <a:xfrm>
              <a:off x="6233719" y="2803574"/>
              <a:ext cx="1860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Zijian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Wang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Hanpeng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Xu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20ED9D5-BEE8-4CC4-B929-DC25E8892B67}"/>
                </a:ext>
              </a:extLst>
            </p:cNvPr>
            <p:cNvCxnSpPr/>
            <p:nvPr/>
          </p:nvCxnSpPr>
          <p:spPr>
            <a:xfrm>
              <a:off x="6272304" y="2813605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C308930-6255-45CC-AB51-9112E6D9A925}"/>
              </a:ext>
            </a:extLst>
          </p:cNvPr>
          <p:cNvGrpSpPr/>
          <p:nvPr/>
        </p:nvGrpSpPr>
        <p:grpSpPr>
          <a:xfrm>
            <a:off x="8184121" y="2117248"/>
            <a:ext cx="1860884" cy="1046440"/>
            <a:chOff x="8184121" y="2492808"/>
            <a:chExt cx="1860884" cy="104644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953636-627E-4D78-9C49-94CE25DF5457}"/>
                </a:ext>
              </a:extLst>
            </p:cNvPr>
            <p:cNvSpPr txBox="1"/>
            <p:nvPr/>
          </p:nvSpPr>
          <p:spPr>
            <a:xfrm>
              <a:off x="8184121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Visual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20AB267-A1D0-4420-99A1-37BFAFE10C11}"/>
                </a:ext>
              </a:extLst>
            </p:cNvPr>
            <p:cNvSpPr txBox="1"/>
            <p:nvPr/>
          </p:nvSpPr>
          <p:spPr>
            <a:xfrm>
              <a:off x="8184121" y="2800584"/>
              <a:ext cx="18608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 Light" panose="020E0502030303020204" pitchFamily="34" charset="0"/>
                </a:rPr>
                <a:t>Chang Shu</a:t>
              </a:r>
            </a:p>
            <a:p>
              <a:pPr algn="ctr"/>
              <a:r>
                <a:rPr lang="en-US" altLang="zh-CN" sz="1400" dirty="0">
                  <a:latin typeface="Candara Light" panose="020E0502030303020204" pitchFamily="34" charset="0"/>
                </a:rPr>
                <a:t>Bo Wen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Haoran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Han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27769FE-2237-487F-B0AF-ADC35C23DD30}"/>
                </a:ext>
              </a:extLst>
            </p:cNvPr>
            <p:cNvCxnSpPr/>
            <p:nvPr/>
          </p:nvCxnSpPr>
          <p:spPr>
            <a:xfrm>
              <a:off x="8222706" y="2813605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AA934F-E6B1-4BA4-91F9-9D8212F6762B}"/>
              </a:ext>
            </a:extLst>
          </p:cNvPr>
          <p:cNvGrpSpPr/>
          <p:nvPr/>
        </p:nvGrpSpPr>
        <p:grpSpPr>
          <a:xfrm>
            <a:off x="10241520" y="2117248"/>
            <a:ext cx="1860884" cy="828629"/>
            <a:chOff x="10241520" y="2492808"/>
            <a:chExt cx="1860884" cy="828629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F124320-2DCA-48A3-9CAC-7549479A7605}"/>
                </a:ext>
              </a:extLst>
            </p:cNvPr>
            <p:cNvSpPr txBox="1"/>
            <p:nvPr/>
          </p:nvSpPr>
          <p:spPr>
            <a:xfrm>
              <a:off x="10241520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Chassis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9CF6F51-A618-475F-8105-8D351FADB55B}"/>
                </a:ext>
              </a:extLst>
            </p:cNvPr>
            <p:cNvSpPr txBox="1"/>
            <p:nvPr/>
          </p:nvSpPr>
          <p:spPr>
            <a:xfrm>
              <a:off x="10241520" y="2798217"/>
              <a:ext cx="1860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Haotian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Wang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Chaofan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Shi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2415764-3FF6-4E75-B2F0-BEEFFB5F9C8A}"/>
                </a:ext>
              </a:extLst>
            </p:cNvPr>
            <p:cNvCxnSpPr/>
            <p:nvPr/>
          </p:nvCxnSpPr>
          <p:spPr>
            <a:xfrm>
              <a:off x="10280105" y="2815974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60EEF9C-4592-45E7-A8A2-9CBAEBB85307}"/>
              </a:ext>
            </a:extLst>
          </p:cNvPr>
          <p:cNvSpPr txBox="1"/>
          <p:nvPr/>
        </p:nvSpPr>
        <p:spPr>
          <a:xfrm>
            <a:off x="5093979" y="3367799"/>
            <a:ext cx="4057754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JinWei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Chu      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2357643C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Huiyu</a:t>
            </a:r>
            <a:r>
              <a:rPr lang="en-US" altLang="zh-CN" sz="2000" dirty="0">
                <a:latin typeface="Candara Light" panose="020E0502030303020204" pitchFamily="34" charset="0"/>
              </a:rPr>
              <a:t> </a:t>
            </a:r>
            <a:r>
              <a:rPr lang="en-US" altLang="zh-CN" sz="2000" dirty="0" err="1">
                <a:latin typeface="Candara Light" panose="020E0502030303020204" pitchFamily="34" charset="0"/>
              </a:rPr>
              <a:t>Xiong</a:t>
            </a:r>
            <a:r>
              <a:rPr lang="en-US" altLang="zh-CN" sz="2000" dirty="0">
                <a:latin typeface="Candara Light" panose="020E0502030303020204" pitchFamily="34" charset="0"/>
              </a:rPr>
              <a:t>				</a:t>
            </a:r>
            <a:r>
              <a:rPr lang="en-US" altLang="zh-CN" sz="2000" dirty="0">
                <a:latin typeface="Consolas" panose="020B0609020204030204" pitchFamily="49" charset="0"/>
              </a:rPr>
              <a:t>2357680X</a:t>
            </a:r>
          </a:p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ZhuHeng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Song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2357651S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Zijian</a:t>
            </a:r>
            <a:r>
              <a:rPr lang="en-US" altLang="zh-CN" sz="2000" dirty="0">
                <a:latin typeface="Candara Light" panose="020E0502030303020204" pitchFamily="34" charset="0"/>
              </a:rPr>
              <a:t> Wang				</a:t>
            </a:r>
            <a:r>
              <a:rPr lang="en-US" altLang="zh-CN" sz="2000" dirty="0">
                <a:latin typeface="Consolas" panose="020B0609020204030204" pitchFamily="49" charset="0"/>
              </a:rPr>
              <a:t>2357660W</a:t>
            </a:r>
          </a:p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HanPeng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Xu    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2357916X</a:t>
            </a:r>
          </a:p>
          <a:p>
            <a:r>
              <a:rPr lang="en-US" altLang="zh-CN" sz="2000" dirty="0">
                <a:latin typeface="Candara Light" panose="020E0502030303020204" pitchFamily="34" charset="0"/>
              </a:rPr>
              <a:t>Chang Shu				</a:t>
            </a:r>
            <a:r>
              <a:rPr lang="en-US" altLang="zh-CN" sz="2000" dirty="0">
                <a:latin typeface="Consolas" panose="020B0609020204030204" pitchFamily="49" charset="0"/>
              </a:rPr>
              <a:t>2357702S</a:t>
            </a:r>
          </a:p>
          <a:p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Bo Wen            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2357658W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HaoRan</a:t>
            </a:r>
            <a:r>
              <a:rPr lang="en-US" altLang="zh-CN" sz="2000" dirty="0">
                <a:latin typeface="Candara Light" panose="020E0502030303020204" pitchFamily="34" charset="0"/>
              </a:rPr>
              <a:t> Han				</a:t>
            </a:r>
            <a:r>
              <a:rPr lang="en-US" altLang="zh-CN" sz="2000" dirty="0">
                <a:latin typeface="Consolas" panose="020B0609020204030204" pitchFamily="49" charset="0"/>
              </a:rPr>
              <a:t>2357662H</a:t>
            </a:r>
          </a:p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HaoTian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Wang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2357667W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ChaoFan</a:t>
            </a:r>
            <a:r>
              <a:rPr lang="en-US" altLang="zh-CN" sz="2000" dirty="0">
                <a:latin typeface="Candara Light" panose="020E0502030303020204" pitchFamily="34" charset="0"/>
              </a:rPr>
              <a:t> Shi				</a:t>
            </a:r>
            <a:r>
              <a:rPr lang="en-US" altLang="zh-CN" sz="2000" dirty="0">
                <a:latin typeface="Consolas" panose="020B0609020204030204" pitchFamily="49" charset="0"/>
              </a:rPr>
              <a:t>2357686S</a:t>
            </a:r>
          </a:p>
        </p:txBody>
      </p:sp>
    </p:spTree>
    <p:extLst>
      <p:ext uri="{BB962C8B-B14F-4D97-AF65-F5344CB8AC3E}">
        <p14:creationId xmlns:p14="http://schemas.microsoft.com/office/powerpoint/2010/main" val="164414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78443FF-DE42-46C1-944F-D8CF8D170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298031" y="208629"/>
            <a:ext cx="6242275" cy="3316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1493905" lon="21460353" rev="21269153"/>
            </a:camera>
            <a:lightRig rig="threePt" dir="t"/>
          </a:scene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D90900-4958-491C-B227-4BC9D6E95398}"/>
              </a:ext>
            </a:extLst>
          </p:cNvPr>
          <p:cNvSpPr txBox="1"/>
          <p:nvPr/>
        </p:nvSpPr>
        <p:spPr>
          <a:xfrm>
            <a:off x="9834704" y="2540783"/>
            <a:ext cx="166774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Tutorial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Specific Use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Dashboard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· Roadmap</a:t>
            </a:r>
            <a:endParaRPr lang="zh-CN" altLang="en-US" sz="1600" dirty="0">
              <a:latin typeface="Candara" panose="020E0502030303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A45F48-F537-4A62-AD60-B58ACC057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65" y="3353064"/>
            <a:ext cx="6242275" cy="3316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1493905" lon="21460353" rev="21269153"/>
            </a:camera>
            <a:lightRig rig="threePt" dir="t"/>
          </a:scene3d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838E2B3-FC0B-4186-9B0B-9489CD887802}"/>
              </a:ext>
            </a:extLst>
          </p:cNvPr>
          <p:cNvSpPr/>
          <p:nvPr/>
        </p:nvSpPr>
        <p:spPr>
          <a:xfrm>
            <a:off x="73883" y="2026095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Preliminary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39383-4DAD-44ED-9FE4-27F560CF7151}"/>
              </a:ext>
            </a:extLst>
          </p:cNvPr>
          <p:cNvSpPr txBox="1"/>
          <p:nvPr/>
        </p:nvSpPr>
        <p:spPr>
          <a:xfrm>
            <a:off x="93391" y="3336426"/>
            <a:ext cx="193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Chassis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5A2EE9-E488-4302-82FC-02728E2670D0}"/>
              </a:ext>
            </a:extLst>
          </p:cNvPr>
          <p:cNvSpPr/>
          <p:nvPr/>
        </p:nvSpPr>
        <p:spPr>
          <a:xfrm>
            <a:off x="73883" y="2906396"/>
            <a:ext cx="102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DCE8E1-45A7-435A-BB10-72090250A1E1}"/>
              </a:ext>
            </a:extLst>
          </p:cNvPr>
          <p:cNvSpPr/>
          <p:nvPr/>
        </p:nvSpPr>
        <p:spPr>
          <a:xfrm>
            <a:off x="73747" y="4303963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F49B3F-1B81-4AB7-BF64-6B8383AB2B9F}"/>
              </a:ext>
            </a:extLst>
          </p:cNvPr>
          <p:cNvSpPr txBox="1"/>
          <p:nvPr/>
        </p:nvSpPr>
        <p:spPr>
          <a:xfrm>
            <a:off x="88524" y="2435468"/>
            <a:ext cx="1935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Division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Management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0B9C3C9-F297-4C7D-AD20-C11C0C411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191" y="402889"/>
            <a:ext cx="2911512" cy="77675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7DB275B6-B595-4AD1-BC6A-A75D2409BC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0" y="7525717"/>
            <a:ext cx="7648057" cy="4318547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046AE84C-D802-4848-BC31-D02A3310DD64}"/>
              </a:ext>
            </a:extLst>
          </p:cNvPr>
          <p:cNvGrpSpPr/>
          <p:nvPr/>
        </p:nvGrpSpPr>
        <p:grpSpPr>
          <a:xfrm>
            <a:off x="2458139" y="-5815652"/>
            <a:ext cx="1296537" cy="1296537"/>
            <a:chOff x="5447731" y="4622552"/>
            <a:chExt cx="1296537" cy="1296537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1941E4F-F6C4-4E09-A7BD-7EC4BB545539}"/>
                </a:ext>
              </a:extLst>
            </p:cNvPr>
            <p:cNvSpPr/>
            <p:nvPr/>
          </p:nvSpPr>
          <p:spPr>
            <a:xfrm>
              <a:off x="5447731" y="4622552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形 33" descr="热带场景">
              <a:extLst>
                <a:ext uri="{FF2B5EF4-FFF2-40B4-BE49-F238E27FC236}">
                  <a16:creationId xmlns:a16="http://schemas.microsoft.com/office/drawing/2014/main" id="{9D7C9CA7-2BC4-4856-B528-DA95593BF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8799" y="4813620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0F43166-96FB-432E-9D4F-0F54CCE61FAE}"/>
              </a:ext>
            </a:extLst>
          </p:cNvPr>
          <p:cNvGrpSpPr/>
          <p:nvPr/>
        </p:nvGrpSpPr>
        <p:grpSpPr>
          <a:xfrm>
            <a:off x="4482112" y="-5815652"/>
            <a:ext cx="1296537" cy="1296537"/>
            <a:chOff x="6716347" y="1023581"/>
            <a:chExt cx="1296537" cy="1296537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B6A0AF3-377E-4610-9C23-644559782F02}"/>
                </a:ext>
              </a:extLst>
            </p:cNvPr>
            <p:cNvSpPr/>
            <p:nvPr/>
          </p:nvSpPr>
          <p:spPr>
            <a:xfrm>
              <a:off x="6716347" y="102358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形 36" descr="齿轮">
              <a:extLst>
                <a:ext uri="{FF2B5EF4-FFF2-40B4-BE49-F238E27FC236}">
                  <a16:creationId xmlns:a16="http://schemas.microsoft.com/office/drawing/2014/main" id="{CB2835CF-9747-4C99-9C10-7582AE875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07415" y="1214649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2446017-527F-4101-9A50-4F295826D8A9}"/>
              </a:ext>
            </a:extLst>
          </p:cNvPr>
          <p:cNvGrpSpPr/>
          <p:nvPr/>
        </p:nvGrpSpPr>
        <p:grpSpPr>
          <a:xfrm>
            <a:off x="10523694" y="-5815652"/>
            <a:ext cx="1296537" cy="1296537"/>
            <a:chOff x="9477743" y="2780731"/>
            <a:chExt cx="1296537" cy="1296537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D44737E-EFCE-4394-8511-3BF3D2D5EF40}"/>
                </a:ext>
              </a:extLst>
            </p:cNvPr>
            <p:cNvSpPr/>
            <p:nvPr/>
          </p:nvSpPr>
          <p:spPr>
            <a:xfrm>
              <a:off x="9477743" y="2780731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形 59" descr="肌肉发达的手臂">
              <a:extLst>
                <a:ext uri="{FF2B5EF4-FFF2-40B4-BE49-F238E27FC236}">
                  <a16:creationId xmlns:a16="http://schemas.microsoft.com/office/drawing/2014/main" id="{3B5D94BF-30DC-49BB-82A7-8295FBE6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68811" y="2971799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C67A4A6-9468-4C85-9186-5F98DE7448BC}"/>
              </a:ext>
            </a:extLst>
          </p:cNvPr>
          <p:cNvGrpSpPr/>
          <p:nvPr/>
        </p:nvGrpSpPr>
        <p:grpSpPr>
          <a:xfrm>
            <a:off x="6515893" y="-5815652"/>
            <a:ext cx="1296537" cy="1296537"/>
            <a:chOff x="6907415" y="2589663"/>
            <a:chExt cx="1296537" cy="1296537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6BB798E-4FD3-4A96-A90B-BC998EAA46F1}"/>
                </a:ext>
              </a:extLst>
            </p:cNvPr>
            <p:cNvSpPr/>
            <p:nvPr/>
          </p:nvSpPr>
          <p:spPr>
            <a:xfrm>
              <a:off x="6907415" y="2589663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形 62" descr="灯泡">
              <a:extLst>
                <a:ext uri="{FF2B5EF4-FFF2-40B4-BE49-F238E27FC236}">
                  <a16:creationId xmlns:a16="http://schemas.microsoft.com/office/drawing/2014/main" id="{22CDC575-15F4-4613-AFB6-43D60DA02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98483" y="2780731"/>
              <a:ext cx="914400" cy="91440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4A2583E-D6C8-45A9-8DFB-AD9FC9394751}"/>
              </a:ext>
            </a:extLst>
          </p:cNvPr>
          <p:cNvGrpSpPr/>
          <p:nvPr/>
        </p:nvGrpSpPr>
        <p:grpSpPr>
          <a:xfrm>
            <a:off x="8466295" y="-5815652"/>
            <a:ext cx="1296537" cy="1296537"/>
            <a:chOff x="4844954" y="941695"/>
            <a:chExt cx="1296537" cy="1296537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27C0DE8-EACA-4E57-9471-223526B35859}"/>
                </a:ext>
              </a:extLst>
            </p:cNvPr>
            <p:cNvSpPr/>
            <p:nvPr/>
          </p:nvSpPr>
          <p:spPr>
            <a:xfrm>
              <a:off x="4844954" y="941695"/>
              <a:ext cx="1296537" cy="12965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8" name="图形 67" descr="眼睛">
              <a:extLst>
                <a:ext uri="{FF2B5EF4-FFF2-40B4-BE49-F238E27FC236}">
                  <a16:creationId xmlns:a16="http://schemas.microsoft.com/office/drawing/2014/main" id="{B859766F-CA69-4BD2-925E-50AC2DE71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36022" y="1132763"/>
              <a:ext cx="914400" cy="914400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FC696D1-7689-4395-90B3-3F73D251DF8C}"/>
              </a:ext>
            </a:extLst>
          </p:cNvPr>
          <p:cNvGrpSpPr/>
          <p:nvPr/>
        </p:nvGrpSpPr>
        <p:grpSpPr>
          <a:xfrm>
            <a:off x="2175965" y="-4481936"/>
            <a:ext cx="1860884" cy="811361"/>
            <a:chOff x="2175965" y="2492808"/>
            <a:chExt cx="1860884" cy="811361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C4E0E2F-F775-404D-A044-1F6EAD1AF83A}"/>
                </a:ext>
              </a:extLst>
            </p:cNvPr>
            <p:cNvSpPr txBox="1"/>
            <p:nvPr/>
          </p:nvSpPr>
          <p:spPr>
            <a:xfrm>
              <a:off x="2175965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Environment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17E7C34-8390-4B8A-9B6B-E2E8B8C10D65}"/>
                </a:ext>
              </a:extLst>
            </p:cNvPr>
            <p:cNvSpPr txBox="1"/>
            <p:nvPr/>
          </p:nvSpPr>
          <p:spPr>
            <a:xfrm>
              <a:off x="2175965" y="2780949"/>
              <a:ext cx="1860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Jinwei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Chu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Huiyu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</a:t>
              </a:r>
              <a:r>
                <a:rPr lang="en-US" altLang="zh-CN" sz="1400" dirty="0" err="1">
                  <a:latin typeface="Candara Light" panose="020E0502030303020204" pitchFamily="34" charset="0"/>
                </a:rPr>
                <a:t>Xiong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CCD268A-95BA-4845-8178-8A223AF2D4DB}"/>
                </a:ext>
              </a:extLst>
            </p:cNvPr>
            <p:cNvCxnSpPr/>
            <p:nvPr/>
          </p:nvCxnSpPr>
          <p:spPr>
            <a:xfrm>
              <a:off x="2214550" y="2813605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0BBE4A4-03A5-42FA-8FA7-DD3A78334568}"/>
              </a:ext>
            </a:extLst>
          </p:cNvPr>
          <p:cNvGrpSpPr/>
          <p:nvPr/>
        </p:nvGrpSpPr>
        <p:grpSpPr>
          <a:xfrm>
            <a:off x="4199938" y="-4481937"/>
            <a:ext cx="1860884" cy="595919"/>
            <a:chOff x="4199938" y="2492807"/>
            <a:chExt cx="1860884" cy="595919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9D3B16FE-43A9-4BF5-A7FC-9E1269FA371D}"/>
                </a:ext>
              </a:extLst>
            </p:cNvPr>
            <p:cNvSpPr txBox="1"/>
            <p:nvPr/>
          </p:nvSpPr>
          <p:spPr>
            <a:xfrm>
              <a:off x="4199938" y="2492807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System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A5CDDDF-BFE1-4F7E-9113-8B4CA55FE538}"/>
                </a:ext>
              </a:extLst>
            </p:cNvPr>
            <p:cNvSpPr txBox="1"/>
            <p:nvPr/>
          </p:nvSpPr>
          <p:spPr>
            <a:xfrm>
              <a:off x="4199938" y="2780949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 Light" panose="020E0502030303020204" pitchFamily="34" charset="0"/>
                </a:rPr>
                <a:t>Zhuheng Song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0857DEF3-011E-4E38-B140-8418F046A490}"/>
                </a:ext>
              </a:extLst>
            </p:cNvPr>
            <p:cNvCxnSpPr/>
            <p:nvPr/>
          </p:nvCxnSpPr>
          <p:spPr>
            <a:xfrm>
              <a:off x="4238523" y="2815974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362B2B1-F8C4-4FA7-871E-08C1E26AA132}"/>
              </a:ext>
            </a:extLst>
          </p:cNvPr>
          <p:cNvGrpSpPr/>
          <p:nvPr/>
        </p:nvGrpSpPr>
        <p:grpSpPr>
          <a:xfrm>
            <a:off x="6233719" y="-4481936"/>
            <a:ext cx="1860884" cy="833986"/>
            <a:chOff x="6233719" y="2492808"/>
            <a:chExt cx="1860884" cy="833986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56C4EF8-7902-445F-AF38-6E69C5156660}"/>
                </a:ext>
              </a:extLst>
            </p:cNvPr>
            <p:cNvSpPr txBox="1"/>
            <p:nvPr/>
          </p:nvSpPr>
          <p:spPr>
            <a:xfrm>
              <a:off x="6233719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Decision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F395F776-BCBE-4092-AB74-E5D92E537DB0}"/>
                </a:ext>
              </a:extLst>
            </p:cNvPr>
            <p:cNvSpPr txBox="1"/>
            <p:nvPr/>
          </p:nvSpPr>
          <p:spPr>
            <a:xfrm>
              <a:off x="6233719" y="2803574"/>
              <a:ext cx="1860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Zijian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Wang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Hanpeng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Xu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051B88E-F822-445E-A289-52E36FE059BF}"/>
                </a:ext>
              </a:extLst>
            </p:cNvPr>
            <p:cNvCxnSpPr/>
            <p:nvPr/>
          </p:nvCxnSpPr>
          <p:spPr>
            <a:xfrm>
              <a:off x="6272304" y="2813605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7A4F2A3-791F-4F29-8814-1E809CF24FDF}"/>
              </a:ext>
            </a:extLst>
          </p:cNvPr>
          <p:cNvGrpSpPr/>
          <p:nvPr/>
        </p:nvGrpSpPr>
        <p:grpSpPr>
          <a:xfrm>
            <a:off x="8184121" y="-4481936"/>
            <a:ext cx="1860884" cy="1046440"/>
            <a:chOff x="8184121" y="2492808"/>
            <a:chExt cx="1860884" cy="1046440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6E45289-AEAE-45B8-9163-8D4E42730455}"/>
                </a:ext>
              </a:extLst>
            </p:cNvPr>
            <p:cNvSpPr txBox="1"/>
            <p:nvPr/>
          </p:nvSpPr>
          <p:spPr>
            <a:xfrm>
              <a:off x="8184121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Visual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22BAC07-F8FC-49E8-B8ED-3DCAD96DDF3E}"/>
                </a:ext>
              </a:extLst>
            </p:cNvPr>
            <p:cNvSpPr txBox="1"/>
            <p:nvPr/>
          </p:nvSpPr>
          <p:spPr>
            <a:xfrm>
              <a:off x="8184121" y="2800584"/>
              <a:ext cx="18608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 Light" panose="020E0502030303020204" pitchFamily="34" charset="0"/>
                </a:rPr>
                <a:t>Chang Shu</a:t>
              </a:r>
            </a:p>
            <a:p>
              <a:pPr algn="ctr"/>
              <a:r>
                <a:rPr lang="en-US" altLang="zh-CN" sz="1400" dirty="0">
                  <a:latin typeface="Candara Light" panose="020E0502030303020204" pitchFamily="34" charset="0"/>
                </a:rPr>
                <a:t>Bo Wen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Haoran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Han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5B26F7A-FE4C-4ABB-A79A-E5CDFEE16721}"/>
                </a:ext>
              </a:extLst>
            </p:cNvPr>
            <p:cNvCxnSpPr/>
            <p:nvPr/>
          </p:nvCxnSpPr>
          <p:spPr>
            <a:xfrm>
              <a:off x="8222706" y="2813605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5C6B13F-B67E-4879-99A0-86A2E49C363A}"/>
              </a:ext>
            </a:extLst>
          </p:cNvPr>
          <p:cNvGrpSpPr/>
          <p:nvPr/>
        </p:nvGrpSpPr>
        <p:grpSpPr>
          <a:xfrm>
            <a:off x="10241520" y="-4481936"/>
            <a:ext cx="1860884" cy="828629"/>
            <a:chOff x="10241520" y="2492808"/>
            <a:chExt cx="1860884" cy="828629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F97178B7-F4CC-42FE-A75C-B86F48BC8985}"/>
                </a:ext>
              </a:extLst>
            </p:cNvPr>
            <p:cNvSpPr txBox="1"/>
            <p:nvPr/>
          </p:nvSpPr>
          <p:spPr>
            <a:xfrm>
              <a:off x="10241520" y="2492808"/>
              <a:ext cx="1860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ndara" panose="020E0502030303020204" pitchFamily="34" charset="0"/>
                </a:rPr>
                <a:t>Chassis Group</a:t>
              </a:r>
              <a:endParaRPr lang="zh-CN" altLang="en-US" sz="1400" dirty="0">
                <a:latin typeface="Candara" panose="020E0502030303020204" pitchFamily="34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79BBAF42-0CF1-4E02-9437-D2B5CFE0C695}"/>
                </a:ext>
              </a:extLst>
            </p:cNvPr>
            <p:cNvSpPr txBox="1"/>
            <p:nvPr/>
          </p:nvSpPr>
          <p:spPr>
            <a:xfrm>
              <a:off x="10241520" y="2798217"/>
              <a:ext cx="1860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Haotian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Wang</a:t>
              </a:r>
            </a:p>
            <a:p>
              <a:pPr algn="ctr"/>
              <a:r>
                <a:rPr lang="en-US" altLang="zh-CN" sz="1400" dirty="0" err="1">
                  <a:latin typeface="Candara Light" panose="020E0502030303020204" pitchFamily="34" charset="0"/>
                </a:rPr>
                <a:t>Chaofan</a:t>
              </a:r>
              <a:r>
                <a:rPr lang="en-US" altLang="zh-CN" sz="1400" dirty="0">
                  <a:latin typeface="Candara Light" panose="020E0502030303020204" pitchFamily="34" charset="0"/>
                </a:rPr>
                <a:t> Shi</a:t>
              </a:r>
              <a:endParaRPr lang="zh-CN" altLang="en-US" sz="1400" dirty="0">
                <a:latin typeface="Candara Light" panose="020E0502030303020204" pitchFamily="34" charset="0"/>
              </a:endParaRPr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0E36E660-B448-4C0C-9595-C5DF1A87F7D8}"/>
                </a:ext>
              </a:extLst>
            </p:cNvPr>
            <p:cNvCxnSpPr/>
            <p:nvPr/>
          </p:nvCxnSpPr>
          <p:spPr>
            <a:xfrm>
              <a:off x="10280105" y="2815974"/>
              <a:ext cx="178371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2B259141-E980-42A4-8058-62F861F5A183}"/>
              </a:ext>
            </a:extLst>
          </p:cNvPr>
          <p:cNvSpPr txBox="1"/>
          <p:nvPr/>
        </p:nvSpPr>
        <p:spPr>
          <a:xfrm>
            <a:off x="5093979" y="-3428805"/>
            <a:ext cx="4057754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JinWei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Chu      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2357643C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Huiyu</a:t>
            </a:r>
            <a:r>
              <a:rPr lang="en-US" altLang="zh-CN" sz="2000" dirty="0">
                <a:latin typeface="Candara Light" panose="020E0502030303020204" pitchFamily="34" charset="0"/>
              </a:rPr>
              <a:t> </a:t>
            </a:r>
            <a:r>
              <a:rPr lang="en-US" altLang="zh-CN" sz="2000" dirty="0" err="1">
                <a:latin typeface="Candara Light" panose="020E0502030303020204" pitchFamily="34" charset="0"/>
              </a:rPr>
              <a:t>Xiong</a:t>
            </a:r>
            <a:r>
              <a:rPr lang="en-US" altLang="zh-CN" sz="2000" dirty="0">
                <a:latin typeface="Candara Light" panose="020E0502030303020204" pitchFamily="34" charset="0"/>
              </a:rPr>
              <a:t>				</a:t>
            </a:r>
            <a:r>
              <a:rPr lang="en-US" altLang="zh-CN" sz="2000" dirty="0">
                <a:latin typeface="Consolas" panose="020B0609020204030204" pitchFamily="49" charset="0"/>
              </a:rPr>
              <a:t>2357680X</a:t>
            </a:r>
          </a:p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ZhuHeng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Song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2357651S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Zijian</a:t>
            </a:r>
            <a:r>
              <a:rPr lang="en-US" altLang="zh-CN" sz="2000" dirty="0">
                <a:latin typeface="Candara Light" panose="020E0502030303020204" pitchFamily="34" charset="0"/>
              </a:rPr>
              <a:t> Wang				</a:t>
            </a:r>
            <a:r>
              <a:rPr lang="en-US" altLang="zh-CN" sz="2000" dirty="0">
                <a:latin typeface="Consolas" panose="020B0609020204030204" pitchFamily="49" charset="0"/>
              </a:rPr>
              <a:t>2357660W</a:t>
            </a:r>
          </a:p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HanPeng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Xu    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2357916X</a:t>
            </a:r>
          </a:p>
          <a:p>
            <a:r>
              <a:rPr lang="en-US" altLang="zh-CN" sz="2000" dirty="0">
                <a:latin typeface="Candara Light" panose="020E0502030303020204" pitchFamily="34" charset="0"/>
              </a:rPr>
              <a:t>Chang Shu				</a:t>
            </a:r>
            <a:r>
              <a:rPr lang="en-US" altLang="zh-CN" sz="2000" dirty="0">
                <a:latin typeface="Consolas" panose="020B0609020204030204" pitchFamily="49" charset="0"/>
              </a:rPr>
              <a:t>2357702S</a:t>
            </a:r>
          </a:p>
          <a:p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Bo Wen            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2357658W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HaoRan</a:t>
            </a:r>
            <a:r>
              <a:rPr lang="en-US" altLang="zh-CN" sz="2000" dirty="0">
                <a:latin typeface="Candara Light" panose="020E0502030303020204" pitchFamily="34" charset="0"/>
              </a:rPr>
              <a:t> Han				</a:t>
            </a:r>
            <a:r>
              <a:rPr lang="en-US" altLang="zh-CN" sz="2000" dirty="0">
                <a:latin typeface="Consolas" panose="020B0609020204030204" pitchFamily="49" charset="0"/>
              </a:rPr>
              <a:t>2357662H</a:t>
            </a:r>
          </a:p>
          <a:p>
            <a:r>
              <a:rPr lang="en-US" altLang="zh-CN" sz="2000" dirty="0" err="1">
                <a:highlight>
                  <a:srgbClr val="C0C0C0"/>
                </a:highlight>
                <a:latin typeface="Candara Light" panose="020E0502030303020204" pitchFamily="34" charset="0"/>
              </a:rPr>
              <a:t>HaoTian</a:t>
            </a:r>
            <a:r>
              <a:rPr lang="en-US" altLang="zh-CN" sz="2000" dirty="0">
                <a:highlight>
                  <a:srgbClr val="C0C0C0"/>
                </a:highlight>
                <a:latin typeface="Candara Light" panose="020E0502030303020204" pitchFamily="34" charset="0"/>
              </a:rPr>
              <a:t> Wang                      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</a:rPr>
              <a:t>2357667W</a:t>
            </a:r>
          </a:p>
          <a:p>
            <a:r>
              <a:rPr lang="en-US" altLang="zh-CN" sz="2000" dirty="0" err="1">
                <a:latin typeface="Candara Light" panose="020E0502030303020204" pitchFamily="34" charset="0"/>
              </a:rPr>
              <a:t>ChaoFan</a:t>
            </a:r>
            <a:r>
              <a:rPr lang="en-US" altLang="zh-CN" sz="2000" dirty="0">
                <a:latin typeface="Candara Light" panose="020E0502030303020204" pitchFamily="34" charset="0"/>
              </a:rPr>
              <a:t> Shi				</a:t>
            </a:r>
            <a:r>
              <a:rPr lang="en-US" altLang="zh-CN" sz="2000" dirty="0">
                <a:latin typeface="Consolas" panose="020B0609020204030204" pitchFamily="49" charset="0"/>
              </a:rPr>
              <a:t>2357686S</a:t>
            </a:r>
          </a:p>
        </p:txBody>
      </p:sp>
    </p:spTree>
    <p:extLst>
      <p:ext uri="{BB962C8B-B14F-4D97-AF65-F5344CB8AC3E}">
        <p14:creationId xmlns:p14="http://schemas.microsoft.com/office/powerpoint/2010/main" val="311536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28A0E87-7F5D-44AD-90C5-493AC945527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42"/>
</p:tagLst>
</file>

<file path=ppt/theme/theme1.xml><?xml version="1.0" encoding="utf-8"?>
<a:theme xmlns:a="http://schemas.openxmlformats.org/drawingml/2006/main" name="Office Theme">
  <a:themeElements>
    <a:clrScheme name="自定义 18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5138</TotalTime>
  <Words>1742</Words>
  <Application>Microsoft Office PowerPoint</Application>
  <PresentationFormat>宽屏</PresentationFormat>
  <Paragraphs>813</Paragraphs>
  <Slides>47</Slides>
  <Notes>32</Notes>
  <HiddenSlides>2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Open Sans</vt:lpstr>
      <vt:lpstr>Calibri</vt:lpstr>
      <vt:lpstr>Arial</vt:lpstr>
      <vt:lpstr>等线</vt:lpstr>
      <vt:lpstr>微软雅黑 Light</vt:lpstr>
      <vt:lpstr>Biome Light</vt:lpstr>
      <vt:lpstr>Candara Light</vt:lpstr>
      <vt:lpstr>Segoe Print</vt:lpstr>
      <vt:lpstr>Calibri Light</vt:lpstr>
      <vt:lpstr>微软雅黑</vt:lpstr>
      <vt:lpstr>Consolas</vt:lpstr>
      <vt:lpstr>Century Gothic</vt:lpstr>
      <vt:lpstr>Candara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Zhuheng Song (student)</cp:lastModifiedBy>
  <dcterms:created xsi:type="dcterms:W3CDTF">2017-08-18T03:02:00Z</dcterms:created>
  <dcterms:modified xsi:type="dcterms:W3CDTF">2020-06-08T10:01:52Z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